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89750" cy="100187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94660"/>
  </p:normalViewPr>
  <p:slideViewPr>
    <p:cSldViewPr snapToGrid="0">
      <p:cViewPr varScale="1">
        <p:scale>
          <a:sx n="75" d="100"/>
          <a:sy n="75" d="100"/>
        </p:scale>
        <p:origin x="1134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7063E6-A117-AC2F-FC59-20507D9C32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B61FB4-F912-785D-BCCC-9288603409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39EC94-A26C-7540-B7BC-DEBB0EC42B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A68EE-9336-4F2E-B912-B21C923A07B1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5D4449-DC50-A791-613A-AEE479521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DFDF0B-7CEA-E79E-8ABF-A113A9206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975C7-81EE-44C6-8FB6-ED5B810404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0308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1285FB-CD5E-AEE8-B1B6-3E5F3C5D89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4EB2A2-20D5-72E1-6919-BDBFC8DD1E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8D3519-1F63-51DF-7C40-4B2333FD74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A68EE-9336-4F2E-B912-B21C923A07B1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0161D6-4E26-0FFE-18E2-F5EFED9CF9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FBC456-EB87-DD1F-6314-16892B767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975C7-81EE-44C6-8FB6-ED5B810404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89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FD990D4-904C-510E-EFFD-BFA5FC76A5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163D58-3E3A-2BC8-FE5A-E5E71EFB20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1FF18A-131E-82E6-48BB-CB60B0720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A68EE-9336-4F2E-B912-B21C923A07B1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15C20D-9E19-5C04-86A7-5696491920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90D51A-B987-1605-CBCE-E6E66D8D9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975C7-81EE-44C6-8FB6-ED5B810404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9821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B170C2-4CEB-3867-A77D-4AF1F3F202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234E3E-7A6C-D180-8C72-979524DB5E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C6F9F6-59AB-5D99-100F-075950C64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A68EE-9336-4F2E-B912-B21C923A07B1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852988-2673-5025-CCCB-733302ABE7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1B4F19-20BF-829C-2FCB-EBF355BBF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975C7-81EE-44C6-8FB6-ED5B810404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201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18B51D-58E2-F897-9FF9-447CCF21C9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173FD0-A653-D773-4FD9-4D05457F81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E7FF4F-2111-85F7-0B5E-5B49E0166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A68EE-9336-4F2E-B912-B21C923A07B1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1EF804-C91A-0816-0662-1DE222962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550858-319A-2EC6-F1E4-F7C69EE161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975C7-81EE-44C6-8FB6-ED5B810404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6574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1D4912-88E9-FD95-1412-E89D1CB69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EAD9B7-26CF-C4F2-CA7A-07EBCF549C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E6A0C1-C698-FE24-4E45-F594FFDBE7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9FDC76-30D1-1DF0-1B13-DC3E6687E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A68EE-9336-4F2E-B912-B21C923A07B1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29B1D6-E007-91F3-0029-0329AC1B8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3E6CC5-A317-AAE6-5B14-2ACAD955C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975C7-81EE-44C6-8FB6-ED5B810404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322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052A8E-D225-BDA5-1352-F2B483C37E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A00B50-184E-2A0E-171A-F521930487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BC90FF-E4A8-C2B1-BB03-2578DA7A99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80A446-E6CC-695E-1C7F-61142C5BEF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7F16D28-3E11-7FB2-80D5-E1740DBAE2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3FD43E0-D14E-98CE-F6E7-F7CDFAE58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A68EE-9336-4F2E-B912-B21C923A07B1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B86C1B9-8F8D-0524-CAFE-975EB3293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16A8A21-03A1-A5F4-400D-38947B51E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975C7-81EE-44C6-8FB6-ED5B810404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5581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6C473D-21C3-0297-DACD-D14E002AAB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5AE96F3-BFAB-E937-615C-9E266468E9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A68EE-9336-4F2E-B912-B21C923A07B1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12C114-2EA6-921B-7778-05BBD952E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5D168E-98B9-F0C1-976C-AD26AE435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975C7-81EE-44C6-8FB6-ED5B810404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5110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39F8C9E-B332-33C8-E58A-DA177156F6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A68EE-9336-4F2E-B912-B21C923A07B1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6344A9-AED5-8FEA-9592-8EAD4E77F4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01809F-CC00-D767-A91C-9C4211416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975C7-81EE-44C6-8FB6-ED5B810404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1395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2C728C-E35F-2BB1-DA95-7BD32108EE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2A4BA3-5D58-8514-D0D7-D0D82165C3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0F251D-FFDE-F507-CE90-1853E7A438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71B661-77DB-5BF8-8A91-F93409F50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A68EE-9336-4F2E-B912-B21C923A07B1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6B2335-9E4F-D58F-B7B7-036E395BF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C2E7FB-93F2-70A1-0E7C-3B5868CA5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975C7-81EE-44C6-8FB6-ED5B810404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1481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15ECD1-0EE3-1DB2-2A15-8F5CB45CED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652E2B9-FCCD-E518-4D22-A6B25719D2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34FEAB-9F2F-1646-E96F-2AC3DD7472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9DF1FA-6F3B-A10E-9CBF-8D2AAA42E6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A68EE-9336-4F2E-B912-B21C923A07B1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9A8916-79C2-3E6D-D82E-D85A309333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AFE90E-ED52-C6CC-E111-FA7D3E68A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975C7-81EE-44C6-8FB6-ED5B810404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9942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DA2D6B6-A5A7-8A51-9140-751AD00B6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87109E-A880-D5EF-4BBF-A945821434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0F9643-0539-45B5-1216-180B09B10D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09A68EE-9336-4F2E-B912-B21C923A07B1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0590C7-6D75-C4FF-A481-A5B9760A16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5EBE9D-3999-1170-2AAA-27F5166701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11975C7-81EE-44C6-8FB6-ED5B810404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4482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75B3EBD-BB82-32E0-410A-B470C47F88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92576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211F0878D72584BA2B2AD4E9EE7D424" ma:contentTypeVersion="15" ma:contentTypeDescription="Create a new document." ma:contentTypeScope="" ma:versionID="53f1e0aa209d39c2a24095e5ec15ad72">
  <xsd:schema xmlns:xsd="http://www.w3.org/2001/XMLSchema" xmlns:xs="http://www.w3.org/2001/XMLSchema" xmlns:p="http://schemas.microsoft.com/office/2006/metadata/properties" xmlns:ns2="ef933748-f53f-4f31-a8bc-8b077ad7ad72" xmlns:ns3="12427304-68b3-4eae-bab1-9d4b543b4d5a" targetNamespace="http://schemas.microsoft.com/office/2006/metadata/properties" ma:root="true" ma:fieldsID="2a8f0829c5533fd54bc932399ded4947" ns2:_="" ns3:_="">
    <xsd:import namespace="ef933748-f53f-4f31-a8bc-8b077ad7ad72"/>
    <xsd:import namespace="12427304-68b3-4eae-bab1-9d4b543b4d5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933748-f53f-4f31-a8bc-8b077ad7ad7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31d21d13-aaef-4edf-8d2c-3d28c420d2e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427304-68b3-4eae-bab1-9d4b543b4d5a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6d4218d0-d734-45fd-a7cb-180b8fc66684}" ma:internalName="TaxCatchAll" ma:showField="CatchAllData" ma:web="12427304-68b3-4eae-bab1-9d4b543b4d5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f933748-f53f-4f31-a8bc-8b077ad7ad72">
      <Terms xmlns="http://schemas.microsoft.com/office/infopath/2007/PartnerControls"/>
    </lcf76f155ced4ddcb4097134ff3c332f>
    <TaxCatchAll xmlns="12427304-68b3-4eae-bab1-9d4b543b4d5a" xsi:nil="true"/>
  </documentManagement>
</p:properties>
</file>

<file path=customXml/itemProps1.xml><?xml version="1.0" encoding="utf-8"?>
<ds:datastoreItem xmlns:ds="http://schemas.openxmlformats.org/officeDocument/2006/customXml" ds:itemID="{6E1D6495-80D8-42BA-A1B5-945C489AC835}"/>
</file>

<file path=customXml/itemProps2.xml><?xml version="1.0" encoding="utf-8"?>
<ds:datastoreItem xmlns:ds="http://schemas.openxmlformats.org/officeDocument/2006/customXml" ds:itemID="{103E9D8A-132F-4B84-8FE0-A673DA7B1296}"/>
</file>

<file path=customXml/itemProps3.xml><?xml version="1.0" encoding="utf-8"?>
<ds:datastoreItem xmlns:ds="http://schemas.openxmlformats.org/officeDocument/2006/customXml" ds:itemID="{A82BFD69-D4C8-4239-8A6F-231F4B840D4C}"/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Lee Durbin</dc:creator>
  <cp:lastModifiedBy>Lee Durbin</cp:lastModifiedBy>
  <cp:revision>4</cp:revision>
  <cp:lastPrinted>2025-03-27T17:45:33Z</cp:lastPrinted>
  <dcterms:created xsi:type="dcterms:W3CDTF">2025-03-27T17:19:12Z</dcterms:created>
  <dcterms:modified xsi:type="dcterms:W3CDTF">2025-03-27T17:47:57Z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0x0101007211F0878D72584BA2B2AD4E9EE7D424</vt:lpwstr>
  </property>
</Properties>
</file>