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"/>
  </p:notesMasterIdLst>
  <p:sldIdLst>
    <p:sldId id="276" r:id="rId5"/>
    <p:sldId id="277" r:id="rId6"/>
    <p:sldId id="275" r:id="rId7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F811E5-B371-6A28-BF9A-0F57DE4B7A28}" name="Alice Brealy" initials="AB" userId="S::abrealy@caterlinkltd.co.uk::702f5e84-6c0f-4bcb-baa0-ae526eff269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ysop" initials="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D3CC"/>
    <a:srgbClr val="FFF0D2"/>
    <a:srgbClr val="C9FFFB"/>
    <a:srgbClr val="FF4343"/>
    <a:srgbClr val="00C8BA"/>
    <a:srgbClr val="C5FFFB"/>
    <a:srgbClr val="00968B"/>
    <a:srgbClr val="009E93"/>
    <a:srgbClr val="006D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D5EEE5-57EE-471D-AF4E-4B6FF08E173F}" v="10" dt="2025-09-15T14:04:47.6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3" autoAdjust="0"/>
    <p:restoredTop sz="95300" autoAdjust="0"/>
  </p:normalViewPr>
  <p:slideViewPr>
    <p:cSldViewPr snapToGrid="0">
      <p:cViewPr varScale="1">
        <p:scale>
          <a:sx n="63" d="100"/>
          <a:sy n="63" d="100"/>
        </p:scale>
        <p:origin x="1004" y="5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 Webley" userId="76c9a64d-15bc-4bad-91f5-dc8bb5d2b598" providerId="ADAL" clId="{1877C5F8-D35C-434D-8216-6DB28A8D02A6}"/>
    <pc:docChg chg="undo custSel modSld">
      <pc:chgData name="Meg Webley" userId="76c9a64d-15bc-4bad-91f5-dc8bb5d2b598" providerId="ADAL" clId="{1877C5F8-D35C-434D-8216-6DB28A8D02A6}" dt="2025-09-15T14:05:06.408" v="115" actId="34135"/>
      <pc:docMkLst>
        <pc:docMk/>
      </pc:docMkLst>
      <pc:sldChg chg="addSp delSp modSp mod">
        <pc:chgData name="Meg Webley" userId="76c9a64d-15bc-4bad-91f5-dc8bb5d2b598" providerId="ADAL" clId="{1877C5F8-D35C-434D-8216-6DB28A8D02A6}" dt="2025-09-15T14:05:06.408" v="115" actId="34135"/>
        <pc:sldMkLst>
          <pc:docMk/>
          <pc:sldMk cId="3142178481" sldId="275"/>
        </pc:sldMkLst>
        <pc:graphicFrameChg chg="mod">
          <ac:chgData name="Meg Webley" userId="76c9a64d-15bc-4bad-91f5-dc8bb5d2b598" providerId="ADAL" clId="{1877C5F8-D35C-434D-8216-6DB28A8D02A6}" dt="2025-09-15T14:05:06.408" v="115" actId="34135"/>
          <ac:graphicFrameMkLst>
            <pc:docMk/>
            <pc:sldMk cId="3142178481" sldId="275"/>
            <ac:graphicFrameMk id="16" creationId="{4164D72C-0DA2-FA03-FE5F-AA0882978AB8}"/>
          </ac:graphicFrameMkLst>
        </pc:graphicFrameChg>
        <pc:graphicFrameChg chg="mod">
          <ac:chgData name="Meg Webley" userId="76c9a64d-15bc-4bad-91f5-dc8bb5d2b598" providerId="ADAL" clId="{1877C5F8-D35C-434D-8216-6DB28A8D02A6}" dt="2025-09-15T14:04:54.598" v="114" actId="34135"/>
          <ac:graphicFrameMkLst>
            <pc:docMk/>
            <pc:sldMk cId="3142178481" sldId="275"/>
            <ac:graphicFrameMk id="33" creationId="{9E68592E-A14F-4B51-D63B-EAB2523F5A1B}"/>
          </ac:graphicFrameMkLst>
        </pc:graphicFrameChg>
        <pc:graphicFrameChg chg="mod">
          <ac:chgData name="Meg Webley" userId="76c9a64d-15bc-4bad-91f5-dc8bb5d2b598" providerId="ADAL" clId="{1877C5F8-D35C-434D-8216-6DB28A8D02A6}" dt="2025-09-15T14:04:54.598" v="114" actId="34135"/>
          <ac:graphicFrameMkLst>
            <pc:docMk/>
            <pc:sldMk cId="3142178481" sldId="275"/>
            <ac:graphicFrameMk id="35" creationId="{B18492C2-0241-9A7D-A378-FB322B72E4C0}"/>
          </ac:graphicFrameMkLst>
        </pc:graphicFrameChg>
        <pc:picChg chg="add mod">
          <ac:chgData name="Meg Webley" userId="76c9a64d-15bc-4bad-91f5-dc8bb5d2b598" providerId="ADAL" clId="{1877C5F8-D35C-434D-8216-6DB28A8D02A6}" dt="2025-09-15T14:05:06.408" v="115" actId="34135"/>
          <ac:picMkLst>
            <pc:docMk/>
            <pc:sldMk cId="3142178481" sldId="275"/>
            <ac:picMk id="2" creationId="{C28AB46E-E764-6699-694F-B686299F167B}"/>
          </ac:picMkLst>
        </pc:picChg>
        <pc:picChg chg="mod">
          <ac:chgData name="Meg Webley" userId="76c9a64d-15bc-4bad-91f5-dc8bb5d2b598" providerId="ADAL" clId="{1877C5F8-D35C-434D-8216-6DB28A8D02A6}" dt="2025-09-15T14:04:54.598" v="114" actId="34135"/>
          <ac:picMkLst>
            <pc:docMk/>
            <pc:sldMk cId="3142178481" sldId="275"/>
            <ac:picMk id="3" creationId="{CDBBE336-E724-AAEC-5098-7D1C7AC725C1}"/>
          </ac:picMkLst>
        </pc:picChg>
        <pc:picChg chg="mod">
          <ac:chgData name="Meg Webley" userId="76c9a64d-15bc-4bad-91f5-dc8bb5d2b598" providerId="ADAL" clId="{1877C5F8-D35C-434D-8216-6DB28A8D02A6}" dt="2025-09-11T16:03:41.334" v="109" actId="34135"/>
          <ac:picMkLst>
            <pc:docMk/>
            <pc:sldMk cId="3142178481" sldId="275"/>
            <ac:picMk id="4" creationId="{563A726D-179B-C1C7-4B8F-584202200ACB}"/>
          </ac:picMkLst>
        </pc:picChg>
        <pc:picChg chg="add mod modCrop">
          <ac:chgData name="Meg Webley" userId="76c9a64d-15bc-4bad-91f5-dc8bb5d2b598" providerId="ADAL" clId="{1877C5F8-D35C-434D-8216-6DB28A8D02A6}" dt="2025-09-15T14:04:54.598" v="114" actId="34135"/>
          <ac:picMkLst>
            <pc:docMk/>
            <pc:sldMk cId="3142178481" sldId="275"/>
            <ac:picMk id="6" creationId="{F2BA2337-CDBA-CF94-2D50-255E08437F8B}"/>
          </ac:picMkLst>
        </pc:picChg>
        <pc:picChg chg="add mod">
          <ac:chgData name="Meg Webley" userId="76c9a64d-15bc-4bad-91f5-dc8bb5d2b598" providerId="ADAL" clId="{1877C5F8-D35C-434D-8216-6DB28A8D02A6}" dt="2025-09-15T14:04:54.598" v="114" actId="34135"/>
          <ac:picMkLst>
            <pc:docMk/>
            <pc:sldMk cId="3142178481" sldId="275"/>
            <ac:picMk id="7" creationId="{168EF864-EC5D-DC17-CD93-18828F10C6CA}"/>
          </ac:picMkLst>
        </pc:picChg>
        <pc:picChg chg="mod">
          <ac:chgData name="Meg Webley" userId="76c9a64d-15bc-4bad-91f5-dc8bb5d2b598" providerId="ADAL" clId="{1877C5F8-D35C-434D-8216-6DB28A8D02A6}" dt="2025-09-15T14:05:06.408" v="115" actId="34135"/>
          <ac:picMkLst>
            <pc:docMk/>
            <pc:sldMk cId="3142178481" sldId="275"/>
            <ac:picMk id="10" creationId="{7086D8A1-4CB8-A334-0955-0DF0C004A05C}"/>
          </ac:picMkLst>
        </pc:picChg>
        <pc:picChg chg="mod">
          <ac:chgData name="Meg Webley" userId="76c9a64d-15bc-4bad-91f5-dc8bb5d2b598" providerId="ADAL" clId="{1877C5F8-D35C-434D-8216-6DB28A8D02A6}" dt="2025-09-11T16:03:41.334" v="109" actId="34135"/>
          <ac:picMkLst>
            <pc:docMk/>
            <pc:sldMk cId="3142178481" sldId="275"/>
            <ac:picMk id="12" creationId="{C8680E53-7A90-1EC7-5607-0D1F27151F97}"/>
          </ac:picMkLst>
        </pc:picChg>
        <pc:picChg chg="mod">
          <ac:chgData name="Meg Webley" userId="76c9a64d-15bc-4bad-91f5-dc8bb5d2b598" providerId="ADAL" clId="{1877C5F8-D35C-434D-8216-6DB28A8D02A6}" dt="2025-09-11T16:03:41.334" v="109" actId="34135"/>
          <ac:picMkLst>
            <pc:docMk/>
            <pc:sldMk cId="3142178481" sldId="275"/>
            <ac:picMk id="13" creationId="{912DEDCB-9021-F3B3-530D-1C6EDB1B7940}"/>
          </ac:picMkLst>
        </pc:picChg>
        <pc:picChg chg="mod">
          <ac:chgData name="Meg Webley" userId="76c9a64d-15bc-4bad-91f5-dc8bb5d2b598" providerId="ADAL" clId="{1877C5F8-D35C-434D-8216-6DB28A8D02A6}" dt="2025-09-11T16:03:41.334" v="109" actId="34135"/>
          <ac:picMkLst>
            <pc:docMk/>
            <pc:sldMk cId="3142178481" sldId="275"/>
            <ac:picMk id="14" creationId="{0F99F7A7-10AC-F732-6B1D-59CBD37C2AF2}"/>
          </ac:picMkLst>
        </pc:picChg>
        <pc:picChg chg="mod">
          <ac:chgData name="Meg Webley" userId="76c9a64d-15bc-4bad-91f5-dc8bb5d2b598" providerId="ADAL" clId="{1877C5F8-D35C-434D-8216-6DB28A8D02A6}" dt="2025-09-11T16:03:41.334" v="109" actId="34135"/>
          <ac:picMkLst>
            <pc:docMk/>
            <pc:sldMk cId="3142178481" sldId="275"/>
            <ac:picMk id="15" creationId="{AA48D7B5-7E56-2B0E-DC1D-15D2F348B2E0}"/>
          </ac:picMkLst>
        </pc:picChg>
        <pc:picChg chg="del">
          <ac:chgData name="Meg Webley" userId="76c9a64d-15bc-4bad-91f5-dc8bb5d2b598" providerId="ADAL" clId="{1877C5F8-D35C-434D-8216-6DB28A8D02A6}" dt="2025-09-15T14:04:38.549" v="112" actId="478"/>
          <ac:picMkLst>
            <pc:docMk/>
            <pc:sldMk cId="3142178481" sldId="275"/>
            <ac:picMk id="23" creationId="{C74B6CA4-B77C-EB85-87A9-432609BC6FF1}"/>
          </ac:picMkLst>
        </pc:picChg>
        <pc:picChg chg="mod">
          <ac:chgData name="Meg Webley" userId="76c9a64d-15bc-4bad-91f5-dc8bb5d2b598" providerId="ADAL" clId="{1877C5F8-D35C-434D-8216-6DB28A8D02A6}" dt="2025-09-15T14:04:54.598" v="114" actId="34135"/>
          <ac:picMkLst>
            <pc:docMk/>
            <pc:sldMk cId="3142178481" sldId="275"/>
            <ac:picMk id="29" creationId="{01375AED-6E4E-D624-CEB5-FAF14B675786}"/>
          </ac:picMkLst>
        </pc:picChg>
        <pc:picChg chg="mod">
          <ac:chgData name="Meg Webley" userId="76c9a64d-15bc-4bad-91f5-dc8bb5d2b598" providerId="ADAL" clId="{1877C5F8-D35C-434D-8216-6DB28A8D02A6}" dt="2025-09-15T14:05:06.408" v="115" actId="34135"/>
          <ac:picMkLst>
            <pc:docMk/>
            <pc:sldMk cId="3142178481" sldId="275"/>
            <ac:picMk id="30" creationId="{20A5AED8-DD0C-ACFF-8C22-47928C298233}"/>
          </ac:picMkLst>
        </pc:picChg>
        <pc:picChg chg="mod">
          <ac:chgData name="Meg Webley" userId="76c9a64d-15bc-4bad-91f5-dc8bb5d2b598" providerId="ADAL" clId="{1877C5F8-D35C-434D-8216-6DB28A8D02A6}" dt="2025-09-15T14:04:54.598" v="114" actId="34135"/>
          <ac:picMkLst>
            <pc:docMk/>
            <pc:sldMk cId="3142178481" sldId="275"/>
            <ac:picMk id="31" creationId="{4994C741-6114-962A-2361-A18361DAC493}"/>
          </ac:picMkLst>
        </pc:picChg>
        <pc:picChg chg="mod">
          <ac:chgData name="Meg Webley" userId="76c9a64d-15bc-4bad-91f5-dc8bb5d2b598" providerId="ADAL" clId="{1877C5F8-D35C-434D-8216-6DB28A8D02A6}" dt="2025-09-15T14:05:06.408" v="115" actId="34135"/>
          <ac:picMkLst>
            <pc:docMk/>
            <pc:sldMk cId="3142178481" sldId="275"/>
            <ac:picMk id="34" creationId="{760DA015-1CF0-F96D-4C37-E9B248508587}"/>
          </ac:picMkLst>
        </pc:picChg>
        <pc:picChg chg="mod">
          <ac:chgData name="Meg Webley" userId="76c9a64d-15bc-4bad-91f5-dc8bb5d2b598" providerId="ADAL" clId="{1877C5F8-D35C-434D-8216-6DB28A8D02A6}" dt="2025-09-15T14:05:06.408" v="115" actId="34135"/>
          <ac:picMkLst>
            <pc:docMk/>
            <pc:sldMk cId="3142178481" sldId="275"/>
            <ac:picMk id="59" creationId="{87114A10-DF28-BF41-8113-260C7729F555}"/>
          </ac:picMkLst>
        </pc:picChg>
        <pc:picChg chg="del">
          <ac:chgData name="Meg Webley" userId="76c9a64d-15bc-4bad-91f5-dc8bb5d2b598" providerId="ADAL" clId="{1877C5F8-D35C-434D-8216-6DB28A8D02A6}" dt="2025-09-15T14:04:20.014" v="110" actId="478"/>
          <ac:picMkLst>
            <pc:docMk/>
            <pc:sldMk cId="3142178481" sldId="275"/>
            <ac:picMk id="2052" creationId="{695A7FD1-ACCC-98E5-EFC7-F56F0D96D755}"/>
          </ac:picMkLst>
        </pc:picChg>
      </pc:sldChg>
      <pc:sldChg chg="addSp delSp modSp mod">
        <pc:chgData name="Meg Webley" userId="76c9a64d-15bc-4bad-91f5-dc8bb5d2b598" providerId="ADAL" clId="{1877C5F8-D35C-434D-8216-6DB28A8D02A6}" dt="2025-09-11T16:03:29.584" v="107" actId="34135"/>
        <pc:sldMkLst>
          <pc:docMk/>
          <pc:sldMk cId="3134119829" sldId="276"/>
        </pc:sldMkLst>
        <pc:picChg chg="add mod modCrop">
          <ac:chgData name="Meg Webley" userId="76c9a64d-15bc-4bad-91f5-dc8bb5d2b598" providerId="ADAL" clId="{1877C5F8-D35C-434D-8216-6DB28A8D02A6}" dt="2025-09-11T16:03:29.584" v="107" actId="34135"/>
          <ac:picMkLst>
            <pc:docMk/>
            <pc:sldMk cId="3134119829" sldId="276"/>
            <ac:picMk id="9" creationId="{5014FF3B-7E6E-6291-22DD-291E96D6461E}"/>
          </ac:picMkLst>
        </pc:picChg>
        <pc:picChg chg="mod">
          <ac:chgData name="Meg Webley" userId="76c9a64d-15bc-4bad-91f5-dc8bb5d2b598" providerId="ADAL" clId="{1877C5F8-D35C-434D-8216-6DB28A8D02A6}" dt="2025-09-11T16:03:29.584" v="107" actId="34135"/>
          <ac:picMkLst>
            <pc:docMk/>
            <pc:sldMk cId="3134119829" sldId="276"/>
            <ac:picMk id="17" creationId="{F082FEC6-A482-9CDD-B4BE-78461DDFCB46}"/>
          </ac:picMkLst>
        </pc:picChg>
        <pc:picChg chg="mod">
          <ac:chgData name="Meg Webley" userId="76c9a64d-15bc-4bad-91f5-dc8bb5d2b598" providerId="ADAL" clId="{1877C5F8-D35C-434D-8216-6DB28A8D02A6}" dt="2025-09-11T16:03:29.584" v="107" actId="34135"/>
          <ac:picMkLst>
            <pc:docMk/>
            <pc:sldMk cId="3134119829" sldId="276"/>
            <ac:picMk id="25" creationId="{FA7F5602-7759-3980-548B-FD25AEE64CCA}"/>
          </ac:picMkLst>
        </pc:picChg>
        <pc:picChg chg="mod">
          <ac:chgData name="Meg Webley" userId="76c9a64d-15bc-4bad-91f5-dc8bb5d2b598" providerId="ADAL" clId="{1877C5F8-D35C-434D-8216-6DB28A8D02A6}" dt="2025-09-11T16:03:29.584" v="107" actId="34135"/>
          <ac:picMkLst>
            <pc:docMk/>
            <pc:sldMk cId="3134119829" sldId="276"/>
            <ac:picMk id="26" creationId="{8C91B647-A1AC-D53D-1467-619BC816EDF1}"/>
          </ac:picMkLst>
        </pc:picChg>
        <pc:picChg chg="mod">
          <ac:chgData name="Meg Webley" userId="76c9a64d-15bc-4bad-91f5-dc8bb5d2b598" providerId="ADAL" clId="{1877C5F8-D35C-434D-8216-6DB28A8D02A6}" dt="2025-09-11T16:03:29.584" v="107" actId="34135"/>
          <ac:picMkLst>
            <pc:docMk/>
            <pc:sldMk cId="3134119829" sldId="276"/>
            <ac:picMk id="34" creationId="{68D6E385-5900-D42A-49C2-16281CB650EA}"/>
          </ac:picMkLst>
        </pc:picChg>
        <pc:picChg chg="mod">
          <ac:chgData name="Meg Webley" userId="76c9a64d-15bc-4bad-91f5-dc8bb5d2b598" providerId="ADAL" clId="{1877C5F8-D35C-434D-8216-6DB28A8D02A6}" dt="2025-09-11T16:03:29.584" v="107" actId="34135"/>
          <ac:picMkLst>
            <pc:docMk/>
            <pc:sldMk cId="3134119829" sldId="276"/>
            <ac:picMk id="38" creationId="{1048BB87-140D-1D56-4BA6-3CB9B4B4F609}"/>
          </ac:picMkLst>
        </pc:picChg>
        <pc:picChg chg="mod">
          <ac:chgData name="Meg Webley" userId="76c9a64d-15bc-4bad-91f5-dc8bb5d2b598" providerId="ADAL" clId="{1877C5F8-D35C-434D-8216-6DB28A8D02A6}" dt="2025-09-11T16:03:29.584" v="107" actId="34135"/>
          <ac:picMkLst>
            <pc:docMk/>
            <pc:sldMk cId="3134119829" sldId="276"/>
            <ac:picMk id="39" creationId="{368317B6-F648-DE3F-BEAD-5B604036774D}"/>
          </ac:picMkLst>
        </pc:picChg>
        <pc:picChg chg="mod">
          <ac:chgData name="Meg Webley" userId="76c9a64d-15bc-4bad-91f5-dc8bb5d2b598" providerId="ADAL" clId="{1877C5F8-D35C-434D-8216-6DB28A8D02A6}" dt="2025-09-11T16:03:29.584" v="107" actId="34135"/>
          <ac:picMkLst>
            <pc:docMk/>
            <pc:sldMk cId="3134119829" sldId="276"/>
            <ac:picMk id="41" creationId="{06852C79-B2A2-6154-028D-213DF30B40E2}"/>
          </ac:picMkLst>
        </pc:picChg>
        <pc:picChg chg="mod">
          <ac:chgData name="Meg Webley" userId="76c9a64d-15bc-4bad-91f5-dc8bb5d2b598" providerId="ADAL" clId="{1877C5F8-D35C-434D-8216-6DB28A8D02A6}" dt="2025-09-11T16:03:29.584" v="107" actId="34135"/>
          <ac:picMkLst>
            <pc:docMk/>
            <pc:sldMk cId="3134119829" sldId="276"/>
            <ac:picMk id="58" creationId="{62C2AA67-D7DA-9D42-5D42-C6BF405CE619}"/>
          </ac:picMkLst>
        </pc:picChg>
        <pc:picChg chg="mod">
          <ac:chgData name="Meg Webley" userId="76c9a64d-15bc-4bad-91f5-dc8bb5d2b598" providerId="ADAL" clId="{1877C5F8-D35C-434D-8216-6DB28A8D02A6}" dt="2025-09-11T16:03:29.584" v="107" actId="34135"/>
          <ac:picMkLst>
            <pc:docMk/>
            <pc:sldMk cId="3134119829" sldId="276"/>
            <ac:picMk id="1030" creationId="{23BCB891-A657-16D8-2F42-F24AC909E795}"/>
          </ac:picMkLst>
        </pc:picChg>
      </pc:sldChg>
      <pc:sldChg chg="addSp delSp modSp mod">
        <pc:chgData name="Meg Webley" userId="76c9a64d-15bc-4bad-91f5-dc8bb5d2b598" providerId="ADAL" clId="{1877C5F8-D35C-434D-8216-6DB28A8D02A6}" dt="2025-09-11T16:03:35.463" v="108" actId="34135"/>
        <pc:sldMkLst>
          <pc:docMk/>
          <pc:sldMk cId="2400545624" sldId="277"/>
        </pc:sldMkLst>
        <pc:spChg chg="mod">
          <ac:chgData name="Meg Webley" userId="76c9a64d-15bc-4bad-91f5-dc8bb5d2b598" providerId="ADAL" clId="{1877C5F8-D35C-434D-8216-6DB28A8D02A6}" dt="2025-09-11T16:03:35.463" v="108" actId="34135"/>
          <ac:spMkLst>
            <pc:docMk/>
            <pc:sldMk cId="2400545624" sldId="277"/>
            <ac:spMk id="17" creationId="{7370DFCC-D6EC-8B3A-5B26-ABFCD88BA74B}"/>
          </ac:spMkLst>
        </pc:spChg>
        <pc:spChg chg="mod">
          <ac:chgData name="Meg Webley" userId="76c9a64d-15bc-4bad-91f5-dc8bb5d2b598" providerId="ADAL" clId="{1877C5F8-D35C-434D-8216-6DB28A8D02A6}" dt="2025-09-11T16:03:35.463" v="108" actId="34135"/>
          <ac:spMkLst>
            <pc:docMk/>
            <pc:sldMk cId="2400545624" sldId="277"/>
            <ac:spMk id="50" creationId="{A5A9D8A1-8117-A84E-DC29-8E205B3F9E35}"/>
          </ac:spMkLst>
        </pc:spChg>
        <pc:picChg chg="mod">
          <ac:chgData name="Meg Webley" userId="76c9a64d-15bc-4bad-91f5-dc8bb5d2b598" providerId="ADAL" clId="{1877C5F8-D35C-434D-8216-6DB28A8D02A6}" dt="2025-09-11T16:03:35.463" v="108" actId="34135"/>
          <ac:picMkLst>
            <pc:docMk/>
            <pc:sldMk cId="2400545624" sldId="277"/>
            <ac:picMk id="3" creationId="{012C5E2B-D7B6-6BAD-0A70-AF7FC114CFF1}"/>
          </ac:picMkLst>
        </pc:picChg>
        <pc:picChg chg="mod">
          <ac:chgData name="Meg Webley" userId="76c9a64d-15bc-4bad-91f5-dc8bb5d2b598" providerId="ADAL" clId="{1877C5F8-D35C-434D-8216-6DB28A8D02A6}" dt="2025-09-11T16:03:35.463" v="108" actId="34135"/>
          <ac:picMkLst>
            <pc:docMk/>
            <pc:sldMk cId="2400545624" sldId="277"/>
            <ac:picMk id="4" creationId="{CE28AAFC-DF66-560C-8136-246A91F90225}"/>
          </ac:picMkLst>
        </pc:picChg>
        <pc:picChg chg="mod">
          <ac:chgData name="Meg Webley" userId="76c9a64d-15bc-4bad-91f5-dc8bb5d2b598" providerId="ADAL" clId="{1877C5F8-D35C-434D-8216-6DB28A8D02A6}" dt="2025-09-11T16:03:35.463" v="108" actId="34135"/>
          <ac:picMkLst>
            <pc:docMk/>
            <pc:sldMk cId="2400545624" sldId="277"/>
            <ac:picMk id="7" creationId="{863A13C9-9433-1D60-DB9D-9FF5D2B1EABA}"/>
          </ac:picMkLst>
        </pc:picChg>
        <pc:picChg chg="mod">
          <ac:chgData name="Meg Webley" userId="76c9a64d-15bc-4bad-91f5-dc8bb5d2b598" providerId="ADAL" clId="{1877C5F8-D35C-434D-8216-6DB28A8D02A6}" dt="2025-09-11T16:03:35.463" v="108" actId="34135"/>
          <ac:picMkLst>
            <pc:docMk/>
            <pc:sldMk cId="2400545624" sldId="277"/>
            <ac:picMk id="14" creationId="{3F1CC7E5-B501-F2F3-2AA8-428DBD77E8F5}"/>
          </ac:picMkLst>
        </pc:picChg>
        <pc:picChg chg="add del mod modCrop">
          <ac:chgData name="Meg Webley" userId="76c9a64d-15bc-4bad-91f5-dc8bb5d2b598" providerId="ADAL" clId="{1877C5F8-D35C-434D-8216-6DB28A8D02A6}" dt="2025-09-11T15:19:31.895" v="62" actId="478"/>
          <ac:picMkLst>
            <pc:docMk/>
            <pc:sldMk cId="2400545624" sldId="277"/>
            <ac:picMk id="15" creationId="{906FBAA0-3499-9A39-2802-7DC7EA64217C}"/>
          </ac:picMkLst>
        </pc:picChg>
        <pc:picChg chg="mod">
          <ac:chgData name="Meg Webley" userId="76c9a64d-15bc-4bad-91f5-dc8bb5d2b598" providerId="ADAL" clId="{1877C5F8-D35C-434D-8216-6DB28A8D02A6}" dt="2025-09-11T16:03:35.463" v="108" actId="34135"/>
          <ac:picMkLst>
            <pc:docMk/>
            <pc:sldMk cId="2400545624" sldId="277"/>
            <ac:picMk id="16" creationId="{44588AD2-CE30-E66C-542C-6D4C6200CD2B}"/>
          </ac:picMkLst>
        </pc:picChg>
        <pc:picChg chg="add mod modCrop">
          <ac:chgData name="Meg Webley" userId="76c9a64d-15bc-4bad-91f5-dc8bb5d2b598" providerId="ADAL" clId="{1877C5F8-D35C-434D-8216-6DB28A8D02A6}" dt="2025-09-11T15:53:46.202" v="106" actId="1076"/>
          <ac:picMkLst>
            <pc:docMk/>
            <pc:sldMk cId="2400545624" sldId="277"/>
            <ac:picMk id="25" creationId="{C2F6B140-2D90-037D-03D2-0FD556FECB7E}"/>
          </ac:picMkLst>
        </pc:picChg>
        <pc:picChg chg="mod">
          <ac:chgData name="Meg Webley" userId="76c9a64d-15bc-4bad-91f5-dc8bb5d2b598" providerId="ADAL" clId="{1877C5F8-D35C-434D-8216-6DB28A8D02A6}" dt="2025-09-11T16:03:35.463" v="108" actId="34135"/>
          <ac:picMkLst>
            <pc:docMk/>
            <pc:sldMk cId="2400545624" sldId="277"/>
            <ac:picMk id="26" creationId="{CE789122-49D8-5A97-4549-EB453620CCB9}"/>
          </ac:picMkLst>
        </pc:picChg>
        <pc:picChg chg="mod">
          <ac:chgData name="Meg Webley" userId="76c9a64d-15bc-4bad-91f5-dc8bb5d2b598" providerId="ADAL" clId="{1877C5F8-D35C-434D-8216-6DB28A8D02A6}" dt="2025-09-11T16:03:35.463" v="108" actId="34135"/>
          <ac:picMkLst>
            <pc:docMk/>
            <pc:sldMk cId="2400545624" sldId="277"/>
            <ac:picMk id="36" creationId="{C20B1C25-15B3-DAA3-84BB-1704E8D58D30}"/>
          </ac:picMkLst>
        </pc:picChg>
        <pc:picChg chg="mod">
          <ac:chgData name="Meg Webley" userId="76c9a64d-15bc-4bad-91f5-dc8bb5d2b598" providerId="ADAL" clId="{1877C5F8-D35C-434D-8216-6DB28A8D02A6}" dt="2025-09-11T16:03:35.463" v="108" actId="34135"/>
          <ac:picMkLst>
            <pc:docMk/>
            <pc:sldMk cId="2400545624" sldId="277"/>
            <ac:picMk id="63" creationId="{AACFE00C-DD2F-CA83-3274-A282F35A6A3B}"/>
          </ac:picMkLst>
        </pc:picChg>
      </pc:sldChg>
    </pc:docChg>
  </pc:docChgLst>
  <pc:docChgLst>
    <pc:chgData name="Meg Webley" userId="76c9a64d-15bc-4bad-91f5-dc8bb5d2b598" providerId="ADAL" clId="{5FB50B68-B4AB-4B6B-88F6-D7CAFD1994BF}"/>
    <pc:docChg chg="modSld">
      <pc:chgData name="Meg Webley" userId="76c9a64d-15bc-4bad-91f5-dc8bb5d2b598" providerId="ADAL" clId="{5FB50B68-B4AB-4B6B-88F6-D7CAFD1994BF}" dt="2024-09-18T15:38:02.461" v="89" actId="20577"/>
      <pc:docMkLst>
        <pc:docMk/>
      </pc:docMkLst>
      <pc:sldChg chg="addSp modSp mod">
        <pc:chgData name="Meg Webley" userId="76c9a64d-15bc-4bad-91f5-dc8bb5d2b598" providerId="ADAL" clId="{5FB50B68-B4AB-4B6B-88F6-D7CAFD1994BF}" dt="2024-09-18T15:21:08.929" v="48" actId="34135"/>
        <pc:sldMkLst>
          <pc:docMk/>
          <pc:sldMk cId="3142178481" sldId="275"/>
        </pc:sldMkLst>
      </pc:sldChg>
      <pc:sldChg chg="modSp mod">
        <pc:chgData name="Meg Webley" userId="76c9a64d-15bc-4bad-91f5-dc8bb5d2b598" providerId="ADAL" clId="{5FB50B68-B4AB-4B6B-88F6-D7CAFD1994BF}" dt="2024-09-18T15:38:02.461" v="89" actId="20577"/>
        <pc:sldMkLst>
          <pc:docMk/>
          <pc:sldMk cId="3134119829" sldId="276"/>
        </pc:sldMkLst>
      </pc:sldChg>
    </pc:docChg>
  </pc:docChgLst>
  <pc:docChgLst>
    <pc:chgData name="Meg Webley" userId="76c9a64d-15bc-4bad-91f5-dc8bb5d2b598" providerId="ADAL" clId="{B6388050-D6EC-4E9D-A6FF-9FE27968A32F}"/>
    <pc:docChg chg="undo custSel modSld">
      <pc:chgData name="Meg Webley" userId="76c9a64d-15bc-4bad-91f5-dc8bb5d2b598" providerId="ADAL" clId="{B6388050-D6EC-4E9D-A6FF-9FE27968A32F}" dt="2025-06-30T10:38:32.424" v="981"/>
      <pc:docMkLst>
        <pc:docMk/>
      </pc:docMkLst>
      <pc:sldChg chg="addSp delSp modSp mod">
        <pc:chgData name="Meg Webley" userId="76c9a64d-15bc-4bad-91f5-dc8bb5d2b598" providerId="ADAL" clId="{B6388050-D6EC-4E9D-A6FF-9FE27968A32F}" dt="2025-06-30T10:31:16.545" v="967" actId="242"/>
        <pc:sldMkLst>
          <pc:docMk/>
          <pc:sldMk cId="3142178481" sldId="275"/>
        </pc:sldMkLst>
      </pc:sldChg>
      <pc:sldChg chg="addSp delSp modSp mod">
        <pc:chgData name="Meg Webley" userId="76c9a64d-15bc-4bad-91f5-dc8bb5d2b598" providerId="ADAL" clId="{B6388050-D6EC-4E9D-A6FF-9FE27968A32F}" dt="2025-06-30T10:38:32.424" v="981"/>
        <pc:sldMkLst>
          <pc:docMk/>
          <pc:sldMk cId="3134119829" sldId="276"/>
        </pc:sldMkLst>
      </pc:sldChg>
      <pc:sldChg chg="addSp delSp modSp mod">
        <pc:chgData name="Meg Webley" userId="76c9a64d-15bc-4bad-91f5-dc8bb5d2b598" providerId="ADAL" clId="{B6388050-D6EC-4E9D-A6FF-9FE27968A32F}" dt="2025-06-30T10:38:26.901" v="980"/>
        <pc:sldMkLst>
          <pc:docMk/>
          <pc:sldMk cId="2400545624" sldId="277"/>
        </pc:sldMkLst>
      </pc:sldChg>
    </pc:docChg>
  </pc:docChgLst>
  <pc:docChgLst>
    <pc:chgData name="Meg Webley" userId="76c9a64d-15bc-4bad-91f5-dc8bb5d2b598" providerId="ADAL" clId="{3F5B4184-43D9-4D33-9118-1CFA0FE52C52}"/>
    <pc:docChg chg="undo custSel modSld">
      <pc:chgData name="Meg Webley" userId="76c9a64d-15bc-4bad-91f5-dc8bb5d2b598" providerId="ADAL" clId="{3F5B4184-43D9-4D33-9118-1CFA0FE52C52}" dt="2024-08-02T09:24:52.648" v="205" actId="20577"/>
      <pc:docMkLst>
        <pc:docMk/>
      </pc:docMkLst>
      <pc:sldChg chg="addSp delSp modSp mod">
        <pc:chgData name="Meg Webley" userId="76c9a64d-15bc-4bad-91f5-dc8bb5d2b598" providerId="ADAL" clId="{3F5B4184-43D9-4D33-9118-1CFA0FE52C52}" dt="2024-08-02T09:24:52.648" v="205" actId="20577"/>
        <pc:sldMkLst>
          <pc:docMk/>
          <pc:sldMk cId="3142178481" sldId="275"/>
        </pc:sldMkLst>
      </pc:sldChg>
      <pc:sldChg chg="modSp mod">
        <pc:chgData name="Meg Webley" userId="76c9a64d-15bc-4bad-91f5-dc8bb5d2b598" providerId="ADAL" clId="{3F5B4184-43D9-4D33-9118-1CFA0FE52C52}" dt="2024-07-23T14:20:23.449" v="21" actId="20577"/>
        <pc:sldMkLst>
          <pc:docMk/>
          <pc:sldMk cId="3134119829" sldId="276"/>
        </pc:sldMkLst>
      </pc:sldChg>
      <pc:sldChg chg="addSp delSp modSp mod">
        <pc:chgData name="Meg Webley" userId="76c9a64d-15bc-4bad-91f5-dc8bb5d2b598" providerId="ADAL" clId="{3F5B4184-43D9-4D33-9118-1CFA0FE52C52}" dt="2024-08-02T09:24:33.735" v="193" actId="20577"/>
        <pc:sldMkLst>
          <pc:docMk/>
          <pc:sldMk cId="2400545624" sldId="277"/>
        </pc:sldMkLst>
      </pc:sldChg>
    </pc:docChg>
  </pc:docChgLst>
  <pc:docChgLst>
    <pc:chgData name="Meg Webley" userId="76c9a64d-15bc-4bad-91f5-dc8bb5d2b598" providerId="ADAL" clId="{521DD142-F9B0-4B1C-99D8-56E3A2EB1EC7}"/>
    <pc:docChg chg="undo custSel modSld">
      <pc:chgData name="Meg Webley" userId="76c9a64d-15bc-4bad-91f5-dc8bb5d2b598" providerId="ADAL" clId="{521DD142-F9B0-4B1C-99D8-56E3A2EB1EC7}" dt="2025-07-30T10:44:23.337" v="129" actId="167"/>
      <pc:docMkLst>
        <pc:docMk/>
      </pc:docMkLst>
      <pc:sldChg chg="addSp delSp modSp mod">
        <pc:chgData name="Meg Webley" userId="76c9a64d-15bc-4bad-91f5-dc8bb5d2b598" providerId="ADAL" clId="{521DD142-F9B0-4B1C-99D8-56E3A2EB1EC7}" dt="2025-07-30T10:43:04.188" v="123" actId="1036"/>
        <pc:sldMkLst>
          <pc:docMk/>
          <pc:sldMk cId="3142178481" sldId="275"/>
        </pc:sldMkLst>
      </pc:sldChg>
      <pc:sldChg chg="addSp delSp modSp mod">
        <pc:chgData name="Meg Webley" userId="76c9a64d-15bc-4bad-91f5-dc8bb5d2b598" providerId="ADAL" clId="{521DD142-F9B0-4B1C-99D8-56E3A2EB1EC7}" dt="2025-07-30T10:44:16.536" v="127" actId="167"/>
        <pc:sldMkLst>
          <pc:docMk/>
          <pc:sldMk cId="3134119829" sldId="276"/>
        </pc:sldMkLst>
      </pc:sldChg>
      <pc:sldChg chg="addSp delSp modSp mod">
        <pc:chgData name="Meg Webley" userId="76c9a64d-15bc-4bad-91f5-dc8bb5d2b598" providerId="ADAL" clId="{521DD142-F9B0-4B1C-99D8-56E3A2EB1EC7}" dt="2025-07-30T10:44:23.337" v="129" actId="167"/>
        <pc:sldMkLst>
          <pc:docMk/>
          <pc:sldMk cId="2400545624" sldId="277"/>
        </pc:sldMkLst>
      </pc:sldChg>
    </pc:docChg>
  </pc:docChgLst>
  <pc:docChgLst>
    <pc:chgData name="Meg Webley" userId="76c9a64d-15bc-4bad-91f5-dc8bb5d2b598" providerId="ADAL" clId="{C0427960-ABC3-4DAC-8A1A-15DABB5DDF6D}"/>
    <pc:docChg chg="undo custSel modSld">
      <pc:chgData name="Meg Webley" userId="76c9a64d-15bc-4bad-91f5-dc8bb5d2b598" providerId="ADAL" clId="{C0427960-ABC3-4DAC-8A1A-15DABB5DDF6D}" dt="2024-07-02T14:18:15.896" v="1137"/>
      <pc:docMkLst>
        <pc:docMk/>
      </pc:docMkLst>
      <pc:sldChg chg="addSp delSp modSp mod">
        <pc:chgData name="Meg Webley" userId="76c9a64d-15bc-4bad-91f5-dc8bb5d2b598" providerId="ADAL" clId="{C0427960-ABC3-4DAC-8A1A-15DABB5DDF6D}" dt="2024-07-02T14:18:15.896" v="1137"/>
        <pc:sldMkLst>
          <pc:docMk/>
          <pc:sldMk cId="3142178481" sldId="275"/>
        </pc:sldMkLst>
      </pc:sldChg>
      <pc:sldChg chg="addSp delSp modSp mod">
        <pc:chgData name="Meg Webley" userId="76c9a64d-15bc-4bad-91f5-dc8bb5d2b598" providerId="ADAL" clId="{C0427960-ABC3-4DAC-8A1A-15DABB5DDF6D}" dt="2024-07-02T14:18:05.022" v="1134" actId="21"/>
        <pc:sldMkLst>
          <pc:docMk/>
          <pc:sldMk cId="3134119829" sldId="276"/>
        </pc:sldMkLst>
      </pc:sldChg>
      <pc:sldChg chg="addSp delSp modSp mod">
        <pc:chgData name="Meg Webley" userId="76c9a64d-15bc-4bad-91f5-dc8bb5d2b598" providerId="ADAL" clId="{C0427960-ABC3-4DAC-8A1A-15DABB5DDF6D}" dt="2024-07-02T14:18:10.998" v="1136" actId="1076"/>
        <pc:sldMkLst>
          <pc:docMk/>
          <pc:sldMk cId="2400545624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222E43BF-527D-440D-8356-FC8BCEDDB5DC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2D8F38C-0513-424D-9F07-ACE2DBD6F9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10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56D4B-3E37-45DC-8A0E-850FD0BBE6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3E2D7A-21FB-4E41-849E-FBC6B38F3D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" y="21720"/>
            <a:ext cx="1602025" cy="7696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8244A5-C333-4344-B70D-CA249A56B37A}"/>
              </a:ext>
            </a:extLst>
          </p:cNvPr>
          <p:cNvSpPr txBox="1"/>
          <p:nvPr userDrawn="1"/>
        </p:nvSpPr>
        <p:spPr>
          <a:xfrm>
            <a:off x="8788936" y="3163689"/>
            <a:ext cx="1088495" cy="3642122"/>
          </a:xfrm>
          <a:prstGeom prst="round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ALLERGY INFORMATION:</a:t>
            </a:r>
          </a:p>
          <a:p>
            <a:r>
              <a:rPr lang="en-GB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If </a:t>
            </a:r>
            <a:r>
              <a:rPr lang="en-GB" sz="7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you would like to know about particular allergens in foods please ask a member of the catering team for information. If your child has a school lunch and has a food allergy or intolerance you will be asked to complete a form to ensure we have the necessary information to cater for your child. We use a large variety of ingredients in the preparation of our meals and due to the nature of our kitchens it is not possible to completely remove the risk of cross contamination.</a:t>
            </a:r>
            <a:endParaRPr lang="en-GB" sz="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2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60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9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76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08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55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4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1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26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68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58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01A62-7A48-4C58-849E-C45ADCCDA82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72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jpg"/><Relationship Id="rId1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image" Target="../media/image3.jpg"/><Relationship Id="rId16" Type="http://schemas.openxmlformats.org/officeDocument/2006/relationships/image" Target="../media/image16.jp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15.jpg"/><Relationship Id="rId10" Type="http://schemas.openxmlformats.org/officeDocument/2006/relationships/image" Target="../media/image11.png"/><Relationship Id="rId19" Type="http://schemas.openxmlformats.org/officeDocument/2006/relationships/image" Target="../media/image19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g"/><Relationship Id="rId1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3.jp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5.jpeg"/><Relationship Id="rId15" Type="http://schemas.openxmlformats.org/officeDocument/2006/relationships/image" Target="../media/image30.JPG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13.jpg"/><Relationship Id="rId1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12" Type="http://schemas.openxmlformats.org/officeDocument/2006/relationships/image" Target="../media/image40.jpeg"/><Relationship Id="rId17" Type="http://schemas.openxmlformats.org/officeDocument/2006/relationships/image" Target="../media/image43.png"/><Relationship Id="rId2" Type="http://schemas.openxmlformats.org/officeDocument/2006/relationships/image" Target="../media/image3.jp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5" Type="http://schemas.openxmlformats.org/officeDocument/2006/relationships/image" Target="../media/image16.jp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FD6DE1DE-53AD-497A-E337-A126A6811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2" name="Picture 1" descr="A screen shot of a video game&#10;&#10;Description automatically generated">
            <a:extLst>
              <a:ext uri="{FF2B5EF4-FFF2-40B4-BE49-F238E27FC236}">
                <a16:creationId xmlns:a16="http://schemas.microsoft.com/office/drawing/2014/main" id="{BBAF3A33-9EF6-6F40-6801-008ABFFA8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0" y="0"/>
            <a:ext cx="9918049" cy="6858000"/>
          </a:xfrm>
          <a:prstGeom prst="rect">
            <a:avLst/>
          </a:prstGeom>
        </p:spPr>
      </p:pic>
      <p:pic>
        <p:nvPicPr>
          <p:cNvPr id="26" name="Picture 2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8C91B647-A1AC-D53D-1467-619BC816ED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6643"/>
          <a:stretch/>
        </p:blipFill>
        <p:spPr>
          <a:xfrm>
            <a:off x="8589785" y="969574"/>
            <a:ext cx="1118160" cy="108000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7427D9C5-91FA-82CB-DA38-EBF4A38CDB1D}"/>
              </a:ext>
            </a:extLst>
          </p:cNvPr>
          <p:cNvGrpSpPr/>
          <p:nvPr/>
        </p:nvGrpSpPr>
        <p:grpSpPr>
          <a:xfrm>
            <a:off x="341883" y="91814"/>
            <a:ext cx="1150999" cy="382366"/>
            <a:chOff x="341883" y="91814"/>
            <a:chExt cx="1150999" cy="3823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404FEF-2F17-EA94-FBD4-5AB62AB86DF5}"/>
                </a:ext>
              </a:extLst>
            </p:cNvPr>
            <p:cNvSpPr/>
            <p:nvPr/>
          </p:nvSpPr>
          <p:spPr>
            <a:xfrm>
              <a:off x="341884" y="91814"/>
              <a:ext cx="1150998" cy="38236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233DE1-4E5F-B12A-32EE-9F5F42ADF1A1}"/>
                </a:ext>
              </a:extLst>
            </p:cNvPr>
            <p:cNvSpPr txBox="1"/>
            <p:nvPr/>
          </p:nvSpPr>
          <p:spPr>
            <a:xfrm>
              <a:off x="341883" y="91814"/>
              <a:ext cx="115099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00" b="1" dirty="0">
                  <a:solidFill>
                    <a:schemeClr val="bg1"/>
                  </a:solidFill>
                  <a:latin typeface="Century Gothic"/>
                </a:rPr>
                <a:t>Autumn Winter  2025 2026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/>
              </a:endParaRPr>
            </a:p>
          </p:txBody>
        </p:sp>
      </p:grpSp>
      <p:pic>
        <p:nvPicPr>
          <p:cNvPr id="32" name="Picture 3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1AF5BDC-3DEB-BAB7-FD19-D4470ABCA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65" y="6298923"/>
            <a:ext cx="1150808" cy="501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2F8ECB-E499-D26D-1B6A-1EE8153483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0588" y="4182815"/>
            <a:ext cx="1085340" cy="10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7F5602-7759-3980-548B-FD25AEE64C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909" y="969574"/>
            <a:ext cx="921180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FEAEE6-4247-C3E2-4A08-46CA2E7B7D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9919" y="969574"/>
            <a:ext cx="1058820" cy="1080000"/>
          </a:xfrm>
          <a:prstGeom prst="rect">
            <a:avLst/>
          </a:prstGeom>
        </p:spPr>
      </p:pic>
      <p:pic>
        <p:nvPicPr>
          <p:cNvPr id="34" name="Picture 3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68D6E385-5900-D42A-49C2-16281CB650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3" b="5121"/>
          <a:stretch/>
        </p:blipFill>
        <p:spPr>
          <a:xfrm rot="10800000">
            <a:off x="5280474" y="2595094"/>
            <a:ext cx="1108050" cy="108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846306E-25C0-474C-2AF9-CBBF4E143D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74" r="-2124" b="6598"/>
          <a:stretch/>
        </p:blipFill>
        <p:spPr>
          <a:xfrm>
            <a:off x="7074405" y="2595093"/>
            <a:ext cx="1048740" cy="1080000"/>
          </a:xfrm>
          <a:prstGeom prst="rect">
            <a:avLst/>
          </a:prstGeom>
        </p:spPr>
      </p:pic>
      <p:pic>
        <p:nvPicPr>
          <p:cNvPr id="38" name="Picture 37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1048BB87-140D-1D56-4BA6-3CB9B4B4F6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" b="6855"/>
          <a:stretch/>
        </p:blipFill>
        <p:spPr>
          <a:xfrm>
            <a:off x="8634590" y="2595093"/>
            <a:ext cx="1028550" cy="1080000"/>
          </a:xfrm>
          <a:prstGeom prst="rect">
            <a:avLst/>
          </a:prstGeom>
        </p:spPr>
      </p:pic>
      <p:pic>
        <p:nvPicPr>
          <p:cNvPr id="17" name="Picture 16" descr="A plate of ice cream and peaches&#10;&#10;Description automatically generated">
            <a:extLst>
              <a:ext uri="{FF2B5EF4-FFF2-40B4-BE49-F238E27FC236}">
                <a16:creationId xmlns:a16="http://schemas.microsoft.com/office/drawing/2014/main" id="{F082FEC6-A482-9CDD-B4BE-78461DDFCB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22770" r="4332" b="9729"/>
          <a:stretch/>
        </p:blipFill>
        <p:spPr>
          <a:xfrm>
            <a:off x="8606474" y="4200066"/>
            <a:ext cx="1080690" cy="1080000"/>
          </a:xfrm>
          <a:prstGeom prst="rect">
            <a:avLst/>
          </a:prstGeom>
        </p:spPr>
      </p:pic>
      <p:pic>
        <p:nvPicPr>
          <p:cNvPr id="33" name="Picture 32" descr="A plate of food with a burger and fries&#10;&#10;AI-generated content may be incorrect.">
            <a:extLst>
              <a:ext uri="{FF2B5EF4-FFF2-40B4-BE49-F238E27FC236}">
                <a16:creationId xmlns:a16="http://schemas.microsoft.com/office/drawing/2014/main" id="{C07E75F5-D05D-8494-11CE-C6EC760581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109" y="2595093"/>
            <a:ext cx="1180440" cy="1080000"/>
          </a:xfrm>
          <a:prstGeom prst="rect">
            <a:avLst/>
          </a:prstGeom>
        </p:spPr>
      </p:pic>
      <p:pic>
        <p:nvPicPr>
          <p:cNvPr id="39" name="Picture 38" descr="A plate of pasta and broccoli&#10;&#10;AI-generated content may be incorrect.">
            <a:extLst>
              <a:ext uri="{FF2B5EF4-FFF2-40B4-BE49-F238E27FC236}">
                <a16:creationId xmlns:a16="http://schemas.microsoft.com/office/drawing/2014/main" id="{368317B6-F648-DE3F-BEAD-5B60403677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88" y="2595093"/>
            <a:ext cx="980940" cy="1080000"/>
          </a:xfrm>
          <a:prstGeom prst="rect">
            <a:avLst/>
          </a:prstGeom>
        </p:spPr>
      </p:pic>
      <p:pic>
        <p:nvPicPr>
          <p:cNvPr id="41" name="Picture 40" descr="A plate of food on a table&#10;&#10;AI-generated content may be incorrect.">
            <a:extLst>
              <a:ext uri="{FF2B5EF4-FFF2-40B4-BE49-F238E27FC236}">
                <a16:creationId xmlns:a16="http://schemas.microsoft.com/office/drawing/2014/main" id="{06852C79-B2A2-6154-028D-213DF30B40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23394" r="8190" b="13433"/>
          <a:stretch>
            <a:fillRect/>
          </a:stretch>
        </p:blipFill>
        <p:spPr>
          <a:xfrm>
            <a:off x="7047705" y="4182815"/>
            <a:ext cx="1102140" cy="1080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2C2AA67-D7DA-9D42-5D42-C6BF405CE6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97139" y="4182815"/>
            <a:ext cx="1074720" cy="1080000"/>
          </a:xfrm>
          <a:prstGeom prst="rect">
            <a:avLst/>
          </a:prstGeom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6E3C9A31-4DF4-ECA7-CDFF-D6A361FE900D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726613018"/>
              </p:ext>
            </p:extLst>
          </p:nvPr>
        </p:nvGraphicFramePr>
        <p:xfrm>
          <a:off x="1492880" y="497499"/>
          <a:ext cx="8413120" cy="502920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727840">
                  <a:extLst>
                    <a:ext uri="{9D8B030D-6E8A-4147-A177-3AD203B41FA5}">
                      <a16:colId xmlns:a16="http://schemas.microsoft.com/office/drawing/2014/main" val="1257544507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4050198072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1172829031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1330972192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3295061103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Classic Cheese and Tomato Pizza with New Potatoes 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Beef Meatballs in Tomato Sauce with Rice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Roast Gammon with Roast Potatoes and Gravy</a:t>
                      </a:r>
                    </a:p>
                    <a:p>
                      <a:pPr algn="ctr"/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Curried Chicken and Rice</a:t>
                      </a:r>
                    </a:p>
                    <a:p>
                      <a:pPr algn="ctr"/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Fish Fingers with Chips &amp; Tomato Ketchup</a:t>
                      </a:r>
                    </a:p>
                    <a:p>
                      <a:pPr algn="ctr"/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963579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FD7F4A44-C6A1-A709-1474-DDE49728CB3D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866716322"/>
              </p:ext>
            </p:extLst>
          </p:nvPr>
        </p:nvGraphicFramePr>
        <p:xfrm>
          <a:off x="1492880" y="2119860"/>
          <a:ext cx="8413120" cy="502920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727840">
                  <a:extLst>
                    <a:ext uri="{9D8B030D-6E8A-4147-A177-3AD203B41FA5}">
                      <a16:colId xmlns:a16="http://schemas.microsoft.com/office/drawing/2014/main" val="1257544507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4050198072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1172829031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1330972192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3295061103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Vegetable Pasta bake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Vegan Burger in a Bun with Potato Wedges and Tomato Ketchup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Roast Quorn Fillet with Roast Potatoes and Gravy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Macaroni Cheese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Cheese Whirl with Chips and Tomato Ketchup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963579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89CFCA52-1919-AF60-A8E5-9F7E362A1184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157614133"/>
              </p:ext>
            </p:extLst>
          </p:nvPr>
        </p:nvGraphicFramePr>
        <p:xfrm>
          <a:off x="1492879" y="3769495"/>
          <a:ext cx="841312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7681">
                  <a:extLst>
                    <a:ext uri="{9D8B030D-6E8A-4147-A177-3AD203B41FA5}">
                      <a16:colId xmlns:a16="http://schemas.microsoft.com/office/drawing/2014/main" val="2134348517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920388349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123821829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3677519278"/>
                    </a:ext>
                  </a:extLst>
                </a:gridCol>
                <a:gridCol w="1463039">
                  <a:extLst>
                    <a:ext uri="{9D8B030D-6E8A-4147-A177-3AD203B41FA5}">
                      <a16:colId xmlns:a16="http://schemas.microsoft.com/office/drawing/2014/main" val="3209241369"/>
                    </a:ext>
                  </a:extLst>
                </a:gridCol>
              </a:tblGrid>
              <a:tr h="315302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Chocolate </a:t>
                      </a:r>
                    </a:p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Shortbread 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900" b="1" dirty="0">
                          <a:solidFill>
                            <a:schemeClr val="tx1"/>
                          </a:solidFill>
                          <a:latin typeface="Century Gothic"/>
                        </a:rPr>
                        <a:t>NEW</a:t>
                      </a: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/>
                        </a:rPr>
                        <a:t> Apple Crumble Cake with Custard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Cinnamon Swirl with Fresh Fruit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Syrup Sponge with Custard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Ice Cream and Peaches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61569"/>
                  </a:ext>
                </a:extLst>
              </a:tr>
            </a:tbl>
          </a:graphicData>
        </a:graphic>
      </p:graphicFrame>
      <p:pic>
        <p:nvPicPr>
          <p:cNvPr id="1030" name="Picture 6">
            <a:extLst>
              <a:ext uri="{FF2B5EF4-FFF2-40B4-BE49-F238E27FC236}">
                <a16:creationId xmlns:a16="http://schemas.microsoft.com/office/drawing/2014/main" id="{23BCB891-A657-16D8-2F42-F24AC909E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706" y="961203"/>
            <a:ext cx="1075440" cy="10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plate of food on a table&#10;&#10;AI-generated content may be incorrect.">
            <a:extLst>
              <a:ext uri="{FF2B5EF4-FFF2-40B4-BE49-F238E27FC236}">
                <a16:creationId xmlns:a16="http://schemas.microsoft.com/office/drawing/2014/main" id="{D631420F-C7B2-1F24-C8C9-7C568676C9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72" y="4192098"/>
            <a:ext cx="1074721" cy="109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late of food on a wood table&#10;&#10;AI-generated content may be incorrect.">
            <a:extLst>
              <a:ext uri="{FF2B5EF4-FFF2-40B4-BE49-F238E27FC236}">
                <a16:creationId xmlns:a16="http://schemas.microsoft.com/office/drawing/2014/main" id="{5014FF3B-7E6E-6291-22DD-291E96D646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8" b="12000"/>
          <a:stretch>
            <a:fillRect/>
          </a:stretch>
        </p:blipFill>
        <p:spPr>
          <a:xfrm>
            <a:off x="1882788" y="986901"/>
            <a:ext cx="1058820" cy="107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19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FD6DE1DE-53AD-497A-E337-A126A6811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6" name="Picture 5" descr="A screen shot of a video game&#10;&#10;Description automatically generated">
            <a:extLst>
              <a:ext uri="{FF2B5EF4-FFF2-40B4-BE49-F238E27FC236}">
                <a16:creationId xmlns:a16="http://schemas.microsoft.com/office/drawing/2014/main" id="{99227491-9CFC-9E88-E888-5527A22B8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A5A9D8A1-8117-A84E-DC29-8E205B3F9E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884" y="91814"/>
            <a:ext cx="1150998" cy="3823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AFCB70B-380D-32D4-D48C-9502382F3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65" y="6298923"/>
            <a:ext cx="1150808" cy="501485"/>
          </a:xfrm>
          <a:prstGeom prst="rect">
            <a:avLst/>
          </a:prstGeom>
        </p:spPr>
      </p:pic>
      <p:pic>
        <p:nvPicPr>
          <p:cNvPr id="16" name="Picture 1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44588AD2-CE30-E66C-542C-6D4C6200CD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6643"/>
          <a:stretch/>
        </p:blipFill>
        <p:spPr>
          <a:xfrm>
            <a:off x="8547490" y="928421"/>
            <a:ext cx="1118172" cy="1080000"/>
          </a:xfrm>
          <a:prstGeom prst="rect">
            <a:avLst/>
          </a:prstGeom>
        </p:spPr>
      </p:pic>
      <p:pic>
        <p:nvPicPr>
          <p:cNvPr id="24" name="Picture 23" descr="A cookie on a plate&#10;&#10;Description automatically generated">
            <a:extLst>
              <a:ext uri="{FF2B5EF4-FFF2-40B4-BE49-F238E27FC236}">
                <a16:creationId xmlns:a16="http://schemas.microsoft.com/office/drawing/2014/main" id="{00709216-5AA3-2443-E61A-39F317DB7E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0815" r="13796" b="11491"/>
          <a:stretch/>
        </p:blipFill>
        <p:spPr>
          <a:xfrm>
            <a:off x="1831434" y="4194452"/>
            <a:ext cx="1077796" cy="1080000"/>
          </a:xfrm>
          <a:prstGeom prst="rect">
            <a:avLst/>
          </a:prstGeom>
        </p:spPr>
      </p:pic>
      <p:pic>
        <p:nvPicPr>
          <p:cNvPr id="63" name="Picture 62" descr="A brownie on a plate&#10;&#10;Description automatically generated">
            <a:extLst>
              <a:ext uri="{FF2B5EF4-FFF2-40B4-BE49-F238E27FC236}">
                <a16:creationId xmlns:a16="http://schemas.microsoft.com/office/drawing/2014/main" id="{AACFE00C-DD2F-CA83-3274-A282F35A6A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48" y="4194452"/>
            <a:ext cx="1093333" cy="1080000"/>
          </a:xfrm>
          <a:prstGeom prst="rect">
            <a:avLst/>
          </a:prstGeom>
        </p:spPr>
      </p:pic>
      <p:pic>
        <p:nvPicPr>
          <p:cNvPr id="7" name="Picture 6" descr="A picture containing table, plate, food, gelatin&#10;&#10;Description automatically generated">
            <a:extLst>
              <a:ext uri="{FF2B5EF4-FFF2-40B4-BE49-F238E27FC236}">
                <a16:creationId xmlns:a16="http://schemas.microsoft.com/office/drawing/2014/main" id="{863A13C9-9433-1D60-DB9D-9FF5D2B1EA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t="20741" r="13498" b="19946"/>
          <a:stretch/>
        </p:blipFill>
        <p:spPr>
          <a:xfrm>
            <a:off x="5251928" y="4194452"/>
            <a:ext cx="1156127" cy="108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70DFCC-D6EC-8B3A-5B26-ABFCD88BA74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1883" y="91814"/>
            <a:ext cx="11509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/>
              </a:rPr>
              <a:t>Autumn Winter  2025 2026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entury Gothic"/>
            </a:endParaRPr>
          </a:p>
        </p:txBody>
      </p:sp>
      <p:pic>
        <p:nvPicPr>
          <p:cNvPr id="20" name="Picture 19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D0D37EAA-797E-D633-83FF-6D60E7D038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 r="2132" b="8406"/>
          <a:stretch/>
        </p:blipFill>
        <p:spPr>
          <a:xfrm>
            <a:off x="8642178" y="2595257"/>
            <a:ext cx="1052459" cy="1080000"/>
          </a:xfrm>
          <a:prstGeom prst="rect">
            <a:avLst/>
          </a:prstGeom>
        </p:spPr>
      </p:pic>
      <p:pic>
        <p:nvPicPr>
          <p:cNvPr id="26" name="Picture 25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CE789122-49D8-5A97-4549-EB453620CC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r="15073"/>
          <a:stretch/>
        </p:blipFill>
        <p:spPr>
          <a:xfrm rot="5400000">
            <a:off x="1791272" y="928421"/>
            <a:ext cx="1123391" cy="10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BC77C5B-5D72-3D82-261D-0572AEF038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2174" y="928421"/>
            <a:ext cx="1053333" cy="108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20B1C25-15B3-DAA3-84BB-1704E8D58D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/>
          <a:srcRect l="5693" t="1783" r="9116" b="2274"/>
          <a:stretch/>
        </p:blipFill>
        <p:spPr>
          <a:xfrm>
            <a:off x="5257764" y="928421"/>
            <a:ext cx="1104341" cy="1080000"/>
          </a:xfrm>
          <a:prstGeom prst="rect">
            <a:avLst/>
          </a:prstGeom>
        </p:spPr>
      </p:pic>
      <p:pic>
        <p:nvPicPr>
          <p:cNvPr id="56" name="Picture 55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83896380-7265-443B-E9C1-449D71F5C4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t="10245" b="5405"/>
          <a:stretch/>
        </p:blipFill>
        <p:spPr>
          <a:xfrm>
            <a:off x="3542148" y="2595257"/>
            <a:ext cx="1076880" cy="108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620E14-2C2E-69F7-6126-E43C954B97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9640" y="4194452"/>
            <a:ext cx="1074600" cy="1080000"/>
          </a:xfrm>
          <a:prstGeom prst="rect">
            <a:avLst/>
          </a:prstGeom>
        </p:spPr>
      </p:pic>
      <p:pic>
        <p:nvPicPr>
          <p:cNvPr id="3" name="Picture 2" descr="A cookie on a plate&#10;&#10;Description automatically generated">
            <a:extLst>
              <a:ext uri="{FF2B5EF4-FFF2-40B4-BE49-F238E27FC236}">
                <a16:creationId xmlns:a16="http://schemas.microsoft.com/office/drawing/2014/main" id="{012C5E2B-D7B6-6BAD-0A70-AF7FC114CF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0815" r="13796" b="11491"/>
          <a:stretch/>
        </p:blipFill>
        <p:spPr>
          <a:xfrm>
            <a:off x="8642178" y="4194452"/>
            <a:ext cx="1077796" cy="1080000"/>
          </a:xfrm>
          <a:prstGeom prst="rect">
            <a:avLst/>
          </a:prstGeom>
        </p:spPr>
      </p:pic>
      <p:pic>
        <p:nvPicPr>
          <p:cNvPr id="14" name="Picture 13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3F1CC7E5-B501-F2F3-2AA8-428DBD77E8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863" y="2595257"/>
            <a:ext cx="1046238" cy="1080000"/>
          </a:xfrm>
          <a:prstGeom prst="rect">
            <a:avLst/>
          </a:prstGeom>
        </p:spPr>
      </p:pic>
      <p:pic>
        <p:nvPicPr>
          <p:cNvPr id="4" name="Picture 3" descr="A plate of food on a wood surface&#10;&#10;AI-generated content may be incorrect.">
            <a:extLst>
              <a:ext uri="{FF2B5EF4-FFF2-40B4-BE49-F238E27FC236}">
                <a16:creationId xmlns:a16="http://schemas.microsoft.com/office/drawing/2014/main" id="{CE28AAFC-DF66-560C-8136-246A91F902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0" b="6034"/>
          <a:stretch>
            <a:fillRect/>
          </a:stretch>
        </p:blipFill>
        <p:spPr>
          <a:xfrm>
            <a:off x="6991319" y="928421"/>
            <a:ext cx="1080909" cy="108000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B0DAB0E-EEF7-6D1E-657B-999FC3B77D0B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4151678498"/>
              </p:ext>
            </p:extLst>
          </p:nvPr>
        </p:nvGraphicFramePr>
        <p:xfrm>
          <a:off x="1492881" y="520860"/>
          <a:ext cx="8413119" cy="372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159">
                  <a:extLst>
                    <a:ext uri="{9D8B030D-6E8A-4147-A177-3AD203B41FA5}">
                      <a16:colId xmlns:a16="http://schemas.microsoft.com/office/drawing/2014/main" val="3576086153"/>
                    </a:ext>
                  </a:extLst>
                </a:gridCol>
                <a:gridCol w="1686560">
                  <a:extLst>
                    <a:ext uri="{9D8B030D-6E8A-4147-A177-3AD203B41FA5}">
                      <a16:colId xmlns:a16="http://schemas.microsoft.com/office/drawing/2014/main" val="2777961469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00856135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3744822272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895838753"/>
                    </a:ext>
                  </a:extLst>
                </a:gridCol>
              </a:tblGrid>
              <a:tr h="372365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Mild Mexican Chilli</a:t>
                      </a:r>
                    </a:p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with Rice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Sausage and Mash with Gravy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Roast Chicken with Stuffing, Roast Potatoes and Gravy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Spaghetti Bolognaise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with Garlic Bread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Fish Fingers with Chips &amp; Tomato Ketchup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83967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A976935-8D51-EC67-3AD5-EB26B38F1905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511388733"/>
              </p:ext>
            </p:extLst>
          </p:nvPr>
        </p:nvGraphicFramePr>
        <p:xfrm>
          <a:off x="1492881" y="2103477"/>
          <a:ext cx="8413119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000">
                  <a:extLst>
                    <a:ext uri="{9D8B030D-6E8A-4147-A177-3AD203B41FA5}">
                      <a16:colId xmlns:a16="http://schemas.microsoft.com/office/drawing/2014/main" val="2049029521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183624933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036826778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413595589"/>
                    </a:ext>
                  </a:extLst>
                </a:gridCol>
                <a:gridCol w="1452879">
                  <a:extLst>
                    <a:ext uri="{9D8B030D-6E8A-4147-A177-3AD203B41FA5}">
                      <a16:colId xmlns:a16="http://schemas.microsoft.com/office/drawing/2014/main" val="3297389462"/>
                    </a:ext>
                  </a:extLst>
                </a:gridCol>
              </a:tblGrid>
              <a:tr h="372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Vegan Meatballs in Tomato Sauce with Spaghetti 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Chefs Special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Lentil Curry with Rice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/>
                        </a:rPr>
                        <a:t>Vegetable Wellington with Roast Potatoes and Gravy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Roasted Vegetable Pizza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with New Potatoes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Red Pepper Frittata with Chips &amp; Tomato Ketchup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16164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74E1A08-6DE9-F953-CBCD-BCA1511C3B04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668620494"/>
              </p:ext>
            </p:extLst>
          </p:nvPr>
        </p:nvGraphicFramePr>
        <p:xfrm>
          <a:off x="1492881" y="3769004"/>
          <a:ext cx="841311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7200">
                  <a:extLst>
                    <a:ext uri="{9D8B030D-6E8A-4147-A177-3AD203B41FA5}">
                      <a16:colId xmlns:a16="http://schemas.microsoft.com/office/drawing/2014/main" val="562585329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2054485805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1020736146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30431776"/>
                    </a:ext>
                  </a:extLst>
                </a:gridCol>
                <a:gridCol w="1452879">
                  <a:extLst>
                    <a:ext uri="{9D8B030D-6E8A-4147-A177-3AD203B41FA5}">
                      <a16:colId xmlns:a16="http://schemas.microsoft.com/office/drawing/2014/main" val="1402372732"/>
                    </a:ext>
                  </a:extLst>
                </a:gridCol>
              </a:tblGrid>
              <a:tr h="269936"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tx1"/>
                          </a:solidFill>
                          <a:latin typeface="Century Gothic"/>
                        </a:rPr>
                        <a:t>NEW </a:t>
                      </a: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/>
                        </a:rPr>
                        <a:t>Gingerbread Cookie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Chocolate Brownie with Chocolate Sauce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Strawberry Jelly with Peaches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Autumn Pear Crumble</a:t>
                      </a:r>
                    </a:p>
                    <a:p>
                      <a:pPr algn="ctr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with Custard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Vanilla Shortbread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563205"/>
                  </a:ext>
                </a:extLst>
              </a:tr>
            </a:tbl>
          </a:graphicData>
        </a:graphic>
      </p:graphicFrame>
      <p:pic>
        <p:nvPicPr>
          <p:cNvPr id="15" name="Picture 14" descr="A plate of food on a wood table&#10;&#10;AI-generated content may be incorrect.">
            <a:extLst>
              <a:ext uri="{FF2B5EF4-FFF2-40B4-BE49-F238E27FC236}">
                <a16:creationId xmlns:a16="http://schemas.microsoft.com/office/drawing/2014/main" id="{906FBAA0-3499-9A39-2802-7DC7EA6421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16919" r="17656" b="43081"/>
          <a:stretch>
            <a:fillRect/>
          </a:stretch>
        </p:blipFill>
        <p:spPr>
          <a:xfrm>
            <a:off x="6938813" y="2606397"/>
            <a:ext cx="1216253" cy="1005099"/>
          </a:xfrm>
          <a:prstGeom prst="rect">
            <a:avLst/>
          </a:prstGeom>
        </p:spPr>
      </p:pic>
      <p:pic>
        <p:nvPicPr>
          <p:cNvPr id="25" name="Picture 24" descr="A plate of food on a wood table&#10;&#10;AI-generated content may be incorrect.">
            <a:extLst>
              <a:ext uri="{FF2B5EF4-FFF2-40B4-BE49-F238E27FC236}">
                <a16:creationId xmlns:a16="http://schemas.microsoft.com/office/drawing/2014/main" id="{C2F6B140-2D90-037D-03D2-0FD556FECB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23090" r="24525" b="30818"/>
          <a:stretch>
            <a:fillRect/>
          </a:stretch>
        </p:blipFill>
        <p:spPr>
          <a:xfrm>
            <a:off x="1831434" y="2612764"/>
            <a:ext cx="1046238" cy="10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45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FD6DE1DE-53AD-497A-E337-A126A6811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22" name="Picture 21" descr="A screen shot of a video game&#10;&#10;Description automatically generated">
            <a:extLst>
              <a:ext uri="{FF2B5EF4-FFF2-40B4-BE49-F238E27FC236}">
                <a16:creationId xmlns:a16="http://schemas.microsoft.com/office/drawing/2014/main" id="{20A445B9-3302-C04C-325E-EAE3C47EB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4F9BF1C5-A425-CF07-11A9-070785201199}"/>
              </a:ext>
            </a:extLst>
          </p:cNvPr>
          <p:cNvSpPr/>
          <p:nvPr/>
        </p:nvSpPr>
        <p:spPr>
          <a:xfrm>
            <a:off x="341884" y="91814"/>
            <a:ext cx="1150998" cy="3823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9" name="Picture 58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87114A10-DF28-BF41-8113-260C7729F5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t="10678" r="8009" b="12586"/>
          <a:stretch/>
        </p:blipFill>
        <p:spPr>
          <a:xfrm>
            <a:off x="8585301" y="975128"/>
            <a:ext cx="1090380" cy="1071129"/>
          </a:xfrm>
          <a:prstGeom prst="rect">
            <a:avLst/>
          </a:prstGeom>
        </p:spPr>
      </p:pic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F268C95-129C-50AD-D56C-BCF2180B38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65" y="6298923"/>
            <a:ext cx="1150808" cy="501485"/>
          </a:xfrm>
          <a:prstGeom prst="rect">
            <a:avLst/>
          </a:prstGeom>
        </p:spPr>
      </p:pic>
      <p:pic>
        <p:nvPicPr>
          <p:cNvPr id="13" name="Picture 12" descr="A plat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912DEDCB-9021-F3B3-530D-1C6EDB1B79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18240" r="11640" b="5527"/>
          <a:stretch/>
        </p:blipFill>
        <p:spPr>
          <a:xfrm>
            <a:off x="1830231" y="4196480"/>
            <a:ext cx="1056300" cy="1080000"/>
          </a:xfrm>
          <a:prstGeom prst="rect">
            <a:avLst/>
          </a:prstGeom>
        </p:spPr>
      </p:pic>
      <p:pic>
        <p:nvPicPr>
          <p:cNvPr id="15" name="Picture 14" descr="A cookie on a plate&#10;&#10;Description automatically generated">
            <a:extLst>
              <a:ext uri="{FF2B5EF4-FFF2-40B4-BE49-F238E27FC236}">
                <a16:creationId xmlns:a16="http://schemas.microsoft.com/office/drawing/2014/main" id="{AA48D7B5-7E56-2B0E-DC1D-15D2F348B2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11401" r="13944" b="10580"/>
          <a:stretch/>
        </p:blipFill>
        <p:spPr>
          <a:xfrm>
            <a:off x="8594331" y="4196480"/>
            <a:ext cx="1081350" cy="108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25E3F3-25CB-DDA7-5FED-813142D4E92D}"/>
              </a:ext>
            </a:extLst>
          </p:cNvPr>
          <p:cNvSpPr txBox="1"/>
          <p:nvPr/>
        </p:nvSpPr>
        <p:spPr>
          <a:xfrm>
            <a:off x="341883" y="91814"/>
            <a:ext cx="11509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/>
              </a:rPr>
              <a:t>Autumn Winter  2025 2026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entury Gothic"/>
            </a:endParaRPr>
          </a:p>
        </p:txBody>
      </p:sp>
      <p:pic>
        <p:nvPicPr>
          <p:cNvPr id="31" name="Picture 30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4994C741-6114-962A-2361-A18361DAC4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8" r="10468" b="8152"/>
          <a:stretch/>
        </p:blipFill>
        <p:spPr>
          <a:xfrm>
            <a:off x="5302831" y="2610452"/>
            <a:ext cx="1036740" cy="1080000"/>
          </a:xfrm>
          <a:prstGeom prst="rect">
            <a:avLst/>
          </a:prstGeom>
        </p:spPr>
      </p:pic>
      <p:pic>
        <p:nvPicPr>
          <p:cNvPr id="29" name="Picture 28" descr="A plate of pasta and peas&#10;&#10;Description automatically generated">
            <a:extLst>
              <a:ext uri="{FF2B5EF4-FFF2-40B4-BE49-F238E27FC236}">
                <a16:creationId xmlns:a16="http://schemas.microsoft.com/office/drawing/2014/main" id="{01375AED-6E4E-D624-CEB5-FAF14B6757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2500" r="13844" b="5073"/>
          <a:stretch/>
        </p:blipFill>
        <p:spPr>
          <a:xfrm>
            <a:off x="1820841" y="2610452"/>
            <a:ext cx="1075080" cy="1080000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20A5AED8-DD0C-ACFF-8C22-47928C2982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56" y="970692"/>
            <a:ext cx="111105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60DA015-1CF0-F96D-4C37-E9B2485085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/>
          <a:srcRect l="5693" t="1783" r="9116" b="2274"/>
          <a:stretch/>
        </p:blipFill>
        <p:spPr>
          <a:xfrm>
            <a:off x="5269036" y="970692"/>
            <a:ext cx="1104330" cy="1080000"/>
          </a:xfrm>
          <a:prstGeom prst="rect">
            <a:avLst/>
          </a:prstGeom>
        </p:spPr>
      </p:pic>
      <p:pic>
        <p:nvPicPr>
          <p:cNvPr id="3" name="Picture 2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CDBBE336-E724-AAEC-5098-7D1C7AC725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6148"/>
          <a:stretch/>
        </p:blipFill>
        <p:spPr>
          <a:xfrm rot="10800000">
            <a:off x="3569350" y="2610452"/>
            <a:ext cx="1160910" cy="1080000"/>
          </a:xfrm>
          <a:prstGeom prst="rect">
            <a:avLst/>
          </a:prstGeom>
        </p:spPr>
      </p:pic>
      <p:pic>
        <p:nvPicPr>
          <p:cNvPr id="4" name="Picture 3" descr="A plate of ice cream and peaches&#10;&#10;Description automatically generated">
            <a:extLst>
              <a:ext uri="{FF2B5EF4-FFF2-40B4-BE49-F238E27FC236}">
                <a16:creationId xmlns:a16="http://schemas.microsoft.com/office/drawing/2014/main" id="{563A726D-179B-C1C7-4B8F-584202200A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22770" r="4332" b="9729"/>
          <a:stretch/>
        </p:blipFill>
        <p:spPr>
          <a:xfrm>
            <a:off x="5280856" y="4196480"/>
            <a:ext cx="1080690" cy="1080000"/>
          </a:xfrm>
          <a:prstGeom prst="rect">
            <a:avLst/>
          </a:prstGeom>
        </p:spPr>
      </p:pic>
      <p:pic>
        <p:nvPicPr>
          <p:cNvPr id="10" name="Picture 9" descr="A plate of food on a wood table&#10;&#10;AI-generated content may be incorrect.">
            <a:extLst>
              <a:ext uri="{FF2B5EF4-FFF2-40B4-BE49-F238E27FC236}">
                <a16:creationId xmlns:a16="http://schemas.microsoft.com/office/drawing/2014/main" id="{7086D8A1-4CB8-A334-0955-0DF0C004A0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5" y="970692"/>
            <a:ext cx="985260" cy="1080000"/>
          </a:xfrm>
          <a:prstGeom prst="rect">
            <a:avLst/>
          </a:prstGeom>
        </p:spPr>
      </p:pic>
      <p:pic>
        <p:nvPicPr>
          <p:cNvPr id="12" name="Picture 11" descr="A plate of food on a table&#10;&#10;AI-generated content may be incorrect.">
            <a:extLst>
              <a:ext uri="{FF2B5EF4-FFF2-40B4-BE49-F238E27FC236}">
                <a16:creationId xmlns:a16="http://schemas.microsoft.com/office/drawing/2014/main" id="{C8680E53-7A90-1EC7-5607-0D1F27151F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23394" r="8190" b="13433"/>
          <a:stretch>
            <a:fillRect/>
          </a:stretch>
        </p:blipFill>
        <p:spPr>
          <a:xfrm>
            <a:off x="6994648" y="4196480"/>
            <a:ext cx="1102140" cy="1080000"/>
          </a:xfrm>
          <a:prstGeom prst="rect">
            <a:avLst/>
          </a:prstGeom>
        </p:spPr>
      </p:pic>
      <p:pic>
        <p:nvPicPr>
          <p:cNvPr id="14" name="Picture 13" descr="A plate of food on a table&#10;&#10;AI-generated content may be incorrect.">
            <a:extLst>
              <a:ext uri="{FF2B5EF4-FFF2-40B4-BE49-F238E27FC236}">
                <a16:creationId xmlns:a16="http://schemas.microsoft.com/office/drawing/2014/main" id="{0F99F7A7-10AC-F732-6B1D-59CBD37C2A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23394" r="8190" b="13433"/>
          <a:stretch>
            <a:fillRect/>
          </a:stretch>
        </p:blipFill>
        <p:spPr>
          <a:xfrm>
            <a:off x="3598735" y="4196480"/>
            <a:ext cx="1102140" cy="1080000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164D72C-0DA2-FA03-FE5F-AA0882978AB8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4147660612"/>
              </p:ext>
            </p:extLst>
          </p:nvPr>
        </p:nvGraphicFramePr>
        <p:xfrm>
          <a:off x="1582420" y="516540"/>
          <a:ext cx="8323579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620">
                  <a:extLst>
                    <a:ext uri="{9D8B030D-6E8A-4147-A177-3AD203B41FA5}">
                      <a16:colId xmlns:a16="http://schemas.microsoft.com/office/drawing/2014/main" val="1688520959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3437984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656550132"/>
                    </a:ext>
                  </a:extLst>
                </a:gridCol>
                <a:gridCol w="1696720">
                  <a:extLst>
                    <a:ext uri="{9D8B030D-6E8A-4147-A177-3AD203B41FA5}">
                      <a16:colId xmlns:a16="http://schemas.microsoft.com/office/drawing/2014/main" val="792982287"/>
                    </a:ext>
                  </a:extLst>
                </a:gridCol>
                <a:gridCol w="1473199">
                  <a:extLst>
                    <a:ext uri="{9D8B030D-6E8A-4147-A177-3AD203B41FA5}">
                      <a16:colId xmlns:a16="http://schemas.microsoft.com/office/drawing/2014/main" val="3485380641"/>
                    </a:ext>
                  </a:extLst>
                </a:gridCol>
              </a:tblGrid>
              <a:tr h="3796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Cheese and Bean Pasty with New Potatoes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/>
                        </a:rPr>
                        <a:t>Beef burger with Cheese in a Bun with Wedges and Tomato Ketchup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Roast Chicken with Roast Potatoes and Gravy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Chicken Enchilada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Bake with Rice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Battered Fish with Chips </a:t>
                      </a: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&amp; Tomato Ketchup</a:t>
                      </a:r>
                      <a:endParaRPr lang="en-GB" sz="9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06940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9E68592E-A14F-4B51-D63B-EAB2523F5A1B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533233075"/>
              </p:ext>
            </p:extLst>
          </p:nvPr>
        </p:nvGraphicFramePr>
        <p:xfrm>
          <a:off x="1492883" y="2120633"/>
          <a:ext cx="841311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839">
                  <a:extLst>
                    <a:ext uri="{9D8B030D-6E8A-4147-A177-3AD203B41FA5}">
                      <a16:colId xmlns:a16="http://schemas.microsoft.com/office/drawing/2014/main" val="2111394001"/>
                    </a:ext>
                  </a:extLst>
                </a:gridCol>
                <a:gridCol w="1788160">
                  <a:extLst>
                    <a:ext uri="{9D8B030D-6E8A-4147-A177-3AD203B41FA5}">
                      <a16:colId xmlns:a16="http://schemas.microsoft.com/office/drawing/2014/main" val="3772661340"/>
                    </a:ext>
                  </a:extLst>
                </a:gridCol>
                <a:gridCol w="1696720">
                  <a:extLst>
                    <a:ext uri="{9D8B030D-6E8A-4147-A177-3AD203B41FA5}">
                      <a16:colId xmlns:a16="http://schemas.microsoft.com/office/drawing/2014/main" val="1217451433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1142591059"/>
                    </a:ext>
                  </a:extLst>
                </a:gridCol>
                <a:gridCol w="1483358">
                  <a:extLst>
                    <a:ext uri="{9D8B030D-6E8A-4147-A177-3AD203B41FA5}">
                      <a16:colId xmlns:a16="http://schemas.microsoft.com/office/drawing/2014/main" val="1420414669"/>
                    </a:ext>
                  </a:extLst>
                </a:gridCol>
              </a:tblGrid>
              <a:tr h="3801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/>
                        </a:rPr>
                        <a:t>Tomato Pasta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Creamy Coconut Curry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with Rice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Century Gothic"/>
                        </a:rPr>
                        <a:t>Vegan Sausage with Roast Potatoes and Gravy</a:t>
                      </a:r>
                      <a:endParaRPr lang="en-US" sz="900" b="0" i="0" u="none" strike="noStrike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Jacket with Vegan Bolognaise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Mexican Bean Roll with Chips and Tomato Ketchup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834820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18492C2-0241-9A7D-A378-FB322B72E4C0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75675222"/>
              </p:ext>
            </p:extLst>
          </p:nvPr>
        </p:nvGraphicFramePr>
        <p:xfrm>
          <a:off x="1575450" y="3780120"/>
          <a:ext cx="833055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160">
                  <a:extLst>
                    <a:ext uri="{9D8B030D-6E8A-4147-A177-3AD203B41FA5}">
                      <a16:colId xmlns:a16="http://schemas.microsoft.com/office/drawing/2014/main" val="4026730037"/>
                    </a:ext>
                  </a:extLst>
                </a:gridCol>
                <a:gridCol w="1759310">
                  <a:extLst>
                    <a:ext uri="{9D8B030D-6E8A-4147-A177-3AD203B41FA5}">
                      <a16:colId xmlns:a16="http://schemas.microsoft.com/office/drawing/2014/main" val="325649887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1600199"/>
                    </a:ext>
                  </a:extLst>
                </a:gridCol>
                <a:gridCol w="1788160">
                  <a:extLst>
                    <a:ext uri="{9D8B030D-6E8A-4147-A177-3AD203B41FA5}">
                      <a16:colId xmlns:a16="http://schemas.microsoft.com/office/drawing/2014/main" val="220801646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3656839872"/>
                    </a:ext>
                  </a:extLst>
                </a:gridCol>
              </a:tblGrid>
              <a:tr h="2002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Oaty Cookie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Eves Pudding with Custard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Ice Cream and Fresh Fruit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/>
                        </a:rPr>
                        <a:t>Jam and Coconut Sponge and Custard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Melting Moment Biscuit 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6463903"/>
                  </a:ext>
                </a:extLst>
              </a:tr>
            </a:tbl>
          </a:graphicData>
        </a:graphic>
      </p:graphicFrame>
      <p:pic>
        <p:nvPicPr>
          <p:cNvPr id="6" name="Picture 5" descr="A plate of food on a wood table&#10;&#10;AI-generated content may be incorrect.">
            <a:extLst>
              <a:ext uri="{FF2B5EF4-FFF2-40B4-BE49-F238E27FC236}">
                <a16:creationId xmlns:a16="http://schemas.microsoft.com/office/drawing/2014/main" id="{F2BA2337-CDBA-CF94-2D50-255E08437F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21718" r="12948" b="19771"/>
          <a:stretch>
            <a:fillRect/>
          </a:stretch>
        </p:blipFill>
        <p:spPr>
          <a:xfrm>
            <a:off x="7055670" y="2573244"/>
            <a:ext cx="1036739" cy="1117208"/>
          </a:xfrm>
          <a:prstGeom prst="rect">
            <a:avLst/>
          </a:prstGeom>
        </p:spPr>
      </p:pic>
      <p:pic>
        <p:nvPicPr>
          <p:cNvPr id="2" name="Picture 1" descr="A plate of food on a wood table&#10;&#10;AI-generated content may be incorrect.">
            <a:extLst>
              <a:ext uri="{FF2B5EF4-FFF2-40B4-BE49-F238E27FC236}">
                <a16:creationId xmlns:a16="http://schemas.microsoft.com/office/drawing/2014/main" id="{C28AB46E-E764-6699-694F-B686299F16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 t="25061" r="19673" b="28339"/>
          <a:stretch>
            <a:fillRect/>
          </a:stretch>
        </p:blipFill>
        <p:spPr>
          <a:xfrm>
            <a:off x="6994648" y="987440"/>
            <a:ext cx="1129523" cy="1046505"/>
          </a:xfrm>
          <a:prstGeom prst="rect">
            <a:avLst/>
          </a:prstGeom>
        </p:spPr>
      </p:pic>
      <p:pic>
        <p:nvPicPr>
          <p:cNvPr id="7" name="Picture 6" descr="A plate of food on a table&#10;&#10;AI-generated content may be incorrect.">
            <a:extLst>
              <a:ext uri="{FF2B5EF4-FFF2-40B4-BE49-F238E27FC236}">
                <a16:creationId xmlns:a16="http://schemas.microsoft.com/office/drawing/2014/main" id="{168EF864-EC5D-DC17-CD93-18828F10C6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 t="20445" r="17295" b="28740"/>
          <a:stretch>
            <a:fillRect/>
          </a:stretch>
        </p:blipFill>
        <p:spPr>
          <a:xfrm>
            <a:off x="8658767" y="2631409"/>
            <a:ext cx="966101" cy="10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78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933748-f53f-4f31-a8bc-8b077ad7ad72">
      <Terms xmlns="http://schemas.microsoft.com/office/infopath/2007/PartnerControls"/>
    </lcf76f155ced4ddcb4097134ff3c332f>
    <TaxCatchAll xmlns="12427304-68b3-4eae-bab1-9d4b543b4d5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11F0878D72584BA2B2AD4E9EE7D424" ma:contentTypeVersion="16" ma:contentTypeDescription="Create a new document." ma:contentTypeScope="" ma:versionID="a91f91a77fa705ed9e253ce9b4b9e4c9">
  <xsd:schema xmlns:xsd="http://www.w3.org/2001/XMLSchema" xmlns:xs="http://www.w3.org/2001/XMLSchema" xmlns:p="http://schemas.microsoft.com/office/2006/metadata/properties" xmlns:ns2="ef933748-f53f-4f31-a8bc-8b077ad7ad72" xmlns:ns3="12427304-68b3-4eae-bab1-9d4b543b4d5a" targetNamespace="http://schemas.microsoft.com/office/2006/metadata/properties" ma:root="true" ma:fieldsID="aec9ef414c1605bb22a2e97e4e584a35" ns2:_="" ns3:_="">
    <xsd:import namespace="ef933748-f53f-4f31-a8bc-8b077ad7ad72"/>
    <xsd:import namespace="12427304-68b3-4eae-bab1-9d4b543b4d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33748-f53f-4f31-a8bc-8b077ad7ad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1d21d13-aaef-4edf-8d2c-3d28c420d2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27304-68b3-4eae-bab1-9d4b543b4d5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d4218d0-d734-45fd-a7cb-180b8fc66684}" ma:internalName="TaxCatchAll" ma:showField="CatchAllData" ma:web="12427304-68b3-4eae-bab1-9d4b543b4d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B8ED64-C6F3-4AA7-A4F8-D8EE960172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B72B72-EFE2-4371-B500-B2B9B1CA3ED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4ff6cdd7-f66e-47e1-87c6-2be81c84d476"/>
    <ds:schemaRef ds:uri="http://schemas.openxmlformats.org/package/2006/metadata/core-properties"/>
    <ds:schemaRef ds:uri="http://schemas.microsoft.com/office/infopath/2007/PartnerControls"/>
    <ds:schemaRef ds:uri="6e1e0a47-ab42-4430-94e8-3d4d86c1f956"/>
    <ds:schemaRef ds:uri="http://purl.org/dc/dcmitype/"/>
    <ds:schemaRef ds:uri="http://purl.org/dc/elements/1.1/"/>
    <ds:schemaRef ds:uri="cfcc8f99-6edd-417c-8b08-e4af51aa64dc"/>
    <ds:schemaRef ds:uri="93f07fc0-f3cc-4d0b-9a4f-54b5dee9d132"/>
  </ds:schemaRefs>
</ds:datastoreItem>
</file>

<file path=customXml/itemProps3.xml><?xml version="1.0" encoding="utf-8"?>
<ds:datastoreItem xmlns:ds="http://schemas.openxmlformats.org/officeDocument/2006/customXml" ds:itemID="{D3E2C67E-0364-479C-8510-0D3F9B56A96B}"/>
</file>

<file path=docProps/app.xml><?xml version="1.0" encoding="utf-8"?>
<Properties xmlns="http://schemas.openxmlformats.org/officeDocument/2006/extended-properties" xmlns:vt="http://schemas.openxmlformats.org/officeDocument/2006/docPropsVTypes">
  <TotalTime>17978</TotalTime>
  <Words>274</Words>
  <Application>Microsoft Office PowerPoint</Application>
  <PresentationFormat>A4 Paper (210x297 mm)</PresentationFormat>
  <Paragraphs>56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Christian Pass</dc:creator>
  <cp:lastModifiedBy>Meg Webley</cp:lastModifiedBy>
  <cp:revision>139</cp:revision>
  <cp:lastPrinted>2020-03-11T16:56:56Z</cp:lastPrinted>
  <dcterms:created xsi:type="dcterms:W3CDTF">2014-08-19T19:35:20Z</dcterms:created>
  <dcterms:modified xsi:type="dcterms:W3CDTF">2025-09-15T14:05:08Z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0x0101007211F0878D72584BA2B2AD4E9EE7D424</vt:lpwstr>
  </property>
  <property fmtid="{D5CDD505-2E9C-101B-9397-08002B2CF9AE}" pid="3" name="Company_x0020_Metadata">
    <vt:lpwstr>2;#CaterLink|6b7c7025-ee94-469a-84b5-af43f06be2f7</vt:lpwstr>
  </property>
  <property fmtid="{D5CDD505-2E9C-101B-9397-08002B2CF9AE}" pid="4" name="Company Metadata">
    <vt:lpwstr>2;#CaterLink</vt:lpwstr>
  </property>
  <property fmtid="{D5CDD505-2E9C-101B-9397-08002B2CF9AE}" pid="5" name="Order">
    <vt:r8>70900</vt:r8>
  </property>
  <property fmtid="{D5CDD505-2E9C-101B-9397-08002B2CF9AE}" pid="6" name="MediaServiceImageTags">
    <vt:lpwstr/>
  </property>
</Properties>
</file>