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9"/>
  </p:notesMasterIdLst>
  <p:sldIdLst>
    <p:sldId id="256" r:id="rId5"/>
    <p:sldId id="258" r:id="rId6"/>
    <p:sldId id="259" r:id="rId7"/>
    <p:sldId id="274" r:id="rId8"/>
  </p:sldIdLst>
  <p:sldSz cx="18288000" cy="10287000"/>
  <p:notesSz cx="6858000" cy="9144000"/>
  <p:embeddedFontLst>
    <p:embeddedFont>
      <p:font typeface="Barlow Condensed Bold" panose="020B0604020202020204" charset="0"/>
      <p:regular r:id="rId10"/>
      <p:bold r:id="rId11"/>
    </p:embeddedFont>
    <p:embeddedFont>
      <p:font typeface="Canva Sans" panose="020B0604020202020204" charset="0"/>
      <p:regular r:id="rId12"/>
    </p:embeddedFont>
    <p:embeddedFont>
      <p:font typeface="Century Gothic" panose="020B0502020202020204" pitchFamily="34" charset="0"/>
      <p:regular r:id="rId13"/>
      <p:bold r:id="rId14"/>
      <p:italic r:id="rId15"/>
      <p:boldItalic r:id="rId16"/>
    </p:embeddedFont>
    <p:embeddedFont>
      <p:font typeface="Feeling Passionate" panose="020B0604020202020204" charset="0"/>
      <p:regular r:id="rId17"/>
    </p:embeddedFont>
    <p:embeddedFont>
      <p:font typeface="League Spartan" panose="020B0604020202020204" charset="0"/>
      <p:regular r:id="rId18"/>
    </p:embeddedFont>
    <p:embeddedFont>
      <p:font typeface="Playfair Display Heavy" panose="020B0604020202020204"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E922"/>
    <a:srgbClr val="DDB666"/>
    <a:srgbClr val="9366A7"/>
    <a:srgbClr val="AC7F26"/>
    <a:srgbClr val="CFBFDE"/>
    <a:srgbClr val="F1E0C2"/>
    <a:srgbClr val="BAE0F1"/>
    <a:srgbClr val="E9F1F9"/>
    <a:srgbClr val="82BA47"/>
    <a:srgbClr val="BAE1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917" autoAdjust="0"/>
    <p:restoredTop sz="93410" autoAdjust="0"/>
  </p:normalViewPr>
  <p:slideViewPr>
    <p:cSldViewPr>
      <p:cViewPr varScale="1">
        <p:scale>
          <a:sx n="38" d="100"/>
          <a:sy n="38" d="100"/>
        </p:scale>
        <p:origin x="1088"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customXml" Target="../customXml/item2.xml"/><Relationship Id="rId16" Type="http://schemas.openxmlformats.org/officeDocument/2006/relationships/font" Target="fonts/font7.fntdata"/><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2.fntdata"/><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font" Target="fonts/font6.fntdata"/><Relationship Id="rId23" Type="http://schemas.openxmlformats.org/officeDocument/2006/relationships/tableStyles" Target="tableStyles.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 Webley" userId="76c9a64d-15bc-4bad-91f5-dc8bb5d2b598" providerId="ADAL" clId="{1877C5F8-D35C-434D-8216-6DB28A8D02A6}"/>
    <pc:docChg chg="undo custSel modSld">
      <pc:chgData name="Meg Webley" userId="76c9a64d-15bc-4bad-91f5-dc8bb5d2b598" providerId="ADAL" clId="{1877C5F8-D35C-434D-8216-6DB28A8D02A6}" dt="2025-09-17T12:03:29.365" v="66" actId="1076"/>
      <pc:docMkLst>
        <pc:docMk/>
      </pc:docMkLst>
      <pc:sldChg chg="modSp mod">
        <pc:chgData name="Meg Webley" userId="76c9a64d-15bc-4bad-91f5-dc8bb5d2b598" providerId="ADAL" clId="{1877C5F8-D35C-434D-8216-6DB28A8D02A6}" dt="2025-09-11T16:10:38.191" v="35" actId="20577"/>
        <pc:sldMkLst>
          <pc:docMk/>
          <pc:sldMk cId="911408146" sldId="258"/>
        </pc:sldMkLst>
        <pc:graphicFrameChg chg="modGraphic">
          <ac:chgData name="Meg Webley" userId="76c9a64d-15bc-4bad-91f5-dc8bb5d2b598" providerId="ADAL" clId="{1877C5F8-D35C-434D-8216-6DB28A8D02A6}" dt="2025-09-11T16:10:38.191" v="35" actId="20577"/>
          <ac:graphicFrameMkLst>
            <pc:docMk/>
            <pc:sldMk cId="911408146" sldId="258"/>
            <ac:graphicFrameMk id="110" creationId="{576BAC64-35CA-AD65-B5A2-2D7A47298D6C}"/>
          </ac:graphicFrameMkLst>
        </pc:graphicFrameChg>
      </pc:sldChg>
      <pc:sldChg chg="delSp modSp mod">
        <pc:chgData name="Meg Webley" userId="76c9a64d-15bc-4bad-91f5-dc8bb5d2b598" providerId="ADAL" clId="{1877C5F8-D35C-434D-8216-6DB28A8D02A6}" dt="2025-09-17T12:03:29.365" v="66" actId="1076"/>
        <pc:sldMkLst>
          <pc:docMk/>
          <pc:sldMk cId="1679103276" sldId="259"/>
        </pc:sldMkLst>
        <pc:spChg chg="mod">
          <ac:chgData name="Meg Webley" userId="76c9a64d-15bc-4bad-91f5-dc8bb5d2b598" providerId="ADAL" clId="{1877C5F8-D35C-434D-8216-6DB28A8D02A6}" dt="2025-09-17T12:03:29.365" v="66" actId="1076"/>
          <ac:spMkLst>
            <pc:docMk/>
            <pc:sldMk cId="1679103276" sldId="259"/>
            <ac:spMk id="235" creationId="{84F49054-AD89-F07F-5AF1-5D3E02E35D56}"/>
          </ac:spMkLst>
        </pc:spChg>
        <pc:grpChg chg="mod">
          <ac:chgData name="Meg Webley" userId="76c9a64d-15bc-4bad-91f5-dc8bb5d2b598" providerId="ADAL" clId="{1877C5F8-D35C-434D-8216-6DB28A8D02A6}" dt="2025-09-11T16:11:23.406" v="62" actId="1076"/>
          <ac:grpSpMkLst>
            <pc:docMk/>
            <pc:sldMk cId="1679103276" sldId="259"/>
            <ac:grpSpMk id="185" creationId="{2F5947B1-A6DF-84E4-6312-E68AB2F774A7}"/>
          </ac:grpSpMkLst>
        </pc:grpChg>
        <pc:grpChg chg="mod">
          <ac:chgData name="Meg Webley" userId="76c9a64d-15bc-4bad-91f5-dc8bb5d2b598" providerId="ADAL" clId="{1877C5F8-D35C-434D-8216-6DB28A8D02A6}" dt="2025-09-11T16:11:26.329" v="63" actId="1076"/>
          <ac:grpSpMkLst>
            <pc:docMk/>
            <pc:sldMk cId="1679103276" sldId="259"/>
            <ac:grpSpMk id="249" creationId="{BB521483-2425-4B5B-3FB7-FD5A1AB56C91}"/>
          </ac:grpSpMkLst>
        </pc:grpChg>
        <pc:graphicFrameChg chg="mod modGraphic">
          <ac:chgData name="Meg Webley" userId="76c9a64d-15bc-4bad-91f5-dc8bb5d2b598" providerId="ADAL" clId="{1877C5F8-D35C-434D-8216-6DB28A8D02A6}" dt="2025-09-11T16:11:12.635" v="61" actId="20577"/>
          <ac:graphicFrameMkLst>
            <pc:docMk/>
            <pc:sldMk cId="1679103276" sldId="259"/>
            <ac:graphicFrameMk id="110" creationId="{576BAC64-35CA-AD65-B5A2-2D7A47298D6C}"/>
          </ac:graphicFrameMkLst>
        </pc:graphicFrameChg>
        <pc:picChg chg="del">
          <ac:chgData name="Meg Webley" userId="76c9a64d-15bc-4bad-91f5-dc8bb5d2b598" providerId="ADAL" clId="{1877C5F8-D35C-434D-8216-6DB28A8D02A6}" dt="2025-09-17T12:03:26.447" v="65" actId="478"/>
          <ac:picMkLst>
            <pc:docMk/>
            <pc:sldMk cId="1679103276" sldId="259"/>
            <ac:picMk id="222" creationId="{C68BB99D-FEAC-D577-4A2B-C93A243FEFE0}"/>
          </ac:picMkLst>
        </pc:picChg>
      </pc:sldChg>
      <pc:sldChg chg="modSp mod">
        <pc:chgData name="Meg Webley" userId="76c9a64d-15bc-4bad-91f5-dc8bb5d2b598" providerId="ADAL" clId="{1877C5F8-D35C-434D-8216-6DB28A8D02A6}" dt="2025-09-11T16:12:51.117" v="64" actId="20577"/>
        <pc:sldMkLst>
          <pc:docMk/>
          <pc:sldMk cId="1516179378" sldId="274"/>
        </pc:sldMkLst>
        <pc:graphicFrameChg chg="modGraphic">
          <ac:chgData name="Meg Webley" userId="76c9a64d-15bc-4bad-91f5-dc8bb5d2b598" providerId="ADAL" clId="{1877C5F8-D35C-434D-8216-6DB28A8D02A6}" dt="2025-09-11T16:12:51.117" v="64" actId="20577"/>
          <ac:graphicFrameMkLst>
            <pc:docMk/>
            <pc:sldMk cId="1516179378" sldId="274"/>
            <ac:graphicFrameMk id="110" creationId="{576BAC64-35CA-AD65-B5A2-2D7A47298D6C}"/>
          </ac:graphicFrameMkLst>
        </pc:graphicFrameChg>
      </pc:sldChg>
    </pc:docChg>
  </pc:docChgLst>
  <pc:docChgLst>
    <pc:chgData name="Meg Webley" userId="76c9a64d-15bc-4bad-91f5-dc8bb5d2b598" providerId="ADAL" clId="{20002A89-B09E-48DE-A913-EC49B43BDD2E}"/>
    <pc:docChg chg="undo custSel modSld">
      <pc:chgData name="Meg Webley" userId="76c9a64d-15bc-4bad-91f5-dc8bb5d2b598" providerId="ADAL" clId="{20002A89-B09E-48DE-A913-EC49B43BDD2E}" dt="2025-07-30T11:23:37.429" v="227" actId="20577"/>
      <pc:docMkLst>
        <pc:docMk/>
      </pc:docMkLst>
      <pc:sldChg chg="addSp delSp modSp mod">
        <pc:chgData name="Meg Webley" userId="76c9a64d-15bc-4bad-91f5-dc8bb5d2b598" providerId="ADAL" clId="{20002A89-B09E-48DE-A913-EC49B43BDD2E}" dt="2025-07-30T11:14:30.038" v="86" actId="1076"/>
        <pc:sldMkLst>
          <pc:docMk/>
          <pc:sldMk cId="911408146" sldId="258"/>
        </pc:sldMkLst>
      </pc:sldChg>
      <pc:sldChg chg="addSp delSp modSp mod">
        <pc:chgData name="Meg Webley" userId="76c9a64d-15bc-4bad-91f5-dc8bb5d2b598" providerId="ADAL" clId="{20002A89-B09E-48DE-A913-EC49B43BDD2E}" dt="2025-07-30T11:17:57.275" v="113" actId="1076"/>
        <pc:sldMkLst>
          <pc:docMk/>
          <pc:sldMk cId="1679103276" sldId="259"/>
        </pc:sldMkLst>
      </pc:sldChg>
      <pc:sldChg chg="addSp delSp modSp mod">
        <pc:chgData name="Meg Webley" userId="76c9a64d-15bc-4bad-91f5-dc8bb5d2b598" providerId="ADAL" clId="{20002A89-B09E-48DE-A913-EC49B43BDD2E}" dt="2025-07-30T11:23:37.429" v="227" actId="20577"/>
        <pc:sldMkLst>
          <pc:docMk/>
          <pc:sldMk cId="1516179378" sldId="274"/>
        </pc:sldMkLst>
      </pc:sldChg>
    </pc:docChg>
  </pc:docChgLst>
  <pc:docChgLst>
    <pc:chgData name="Meg Webley" userId="76c9a64d-15bc-4bad-91f5-dc8bb5d2b598" providerId="ADAL" clId="{3D0B1F6B-924F-40B7-929D-A021BDD7207D}"/>
    <pc:docChg chg="undo redo custSel modSld">
      <pc:chgData name="Meg Webley" userId="76c9a64d-15bc-4bad-91f5-dc8bb5d2b598" providerId="ADAL" clId="{3D0B1F6B-924F-40B7-929D-A021BDD7207D}" dt="2025-07-04T11:30:28.797" v="3268" actId="1076"/>
      <pc:docMkLst>
        <pc:docMk/>
      </pc:docMkLst>
      <pc:sldChg chg="addSp delSp modSp mod">
        <pc:chgData name="Meg Webley" userId="76c9a64d-15bc-4bad-91f5-dc8bb5d2b598" providerId="ADAL" clId="{3D0B1F6B-924F-40B7-929D-A021BDD7207D}" dt="2025-07-04T11:29:20.773" v="3249" actId="404"/>
        <pc:sldMkLst>
          <pc:docMk/>
          <pc:sldMk cId="0" sldId="256"/>
        </pc:sldMkLst>
      </pc:sldChg>
      <pc:sldChg chg="addSp delSp modSp mod">
        <pc:chgData name="Meg Webley" userId="76c9a64d-15bc-4bad-91f5-dc8bb5d2b598" providerId="ADAL" clId="{3D0B1F6B-924F-40B7-929D-A021BDD7207D}" dt="2025-07-04T11:29:50.783" v="3258" actId="20577"/>
        <pc:sldMkLst>
          <pc:docMk/>
          <pc:sldMk cId="911408146" sldId="258"/>
        </pc:sldMkLst>
      </pc:sldChg>
      <pc:sldChg chg="addSp delSp modSp mod">
        <pc:chgData name="Meg Webley" userId="76c9a64d-15bc-4bad-91f5-dc8bb5d2b598" providerId="ADAL" clId="{3D0B1F6B-924F-40B7-929D-A021BDD7207D}" dt="2025-07-04T11:29:36.094" v="3253" actId="167"/>
        <pc:sldMkLst>
          <pc:docMk/>
          <pc:sldMk cId="1679103276" sldId="259"/>
        </pc:sldMkLst>
      </pc:sldChg>
      <pc:sldChg chg="addSp delSp modSp mod">
        <pc:chgData name="Meg Webley" userId="76c9a64d-15bc-4bad-91f5-dc8bb5d2b598" providerId="ADAL" clId="{3D0B1F6B-924F-40B7-929D-A021BDD7207D}" dt="2025-07-04T11:30:28.797" v="3268" actId="1076"/>
        <pc:sldMkLst>
          <pc:docMk/>
          <pc:sldMk cId="1516179378" sldId="274"/>
        </pc:sldMkLst>
      </pc:sldChg>
    </pc:docChg>
  </pc:docChgLst>
  <pc:docChgLst>
    <pc:chgData name="Meg Webley" userId="76c9a64d-15bc-4bad-91f5-dc8bb5d2b598" providerId="ADAL" clId="{3B34226E-A098-45CC-95A4-0A9111A42198}"/>
    <pc:docChg chg="undo custSel modSld">
      <pc:chgData name="Meg Webley" userId="76c9a64d-15bc-4bad-91f5-dc8bb5d2b598" providerId="ADAL" clId="{3B34226E-A098-45CC-95A4-0A9111A42198}" dt="2025-03-10T13:39:19.960" v="1074" actId="1038"/>
      <pc:docMkLst>
        <pc:docMk/>
      </pc:docMkLst>
      <pc:sldChg chg="modSp mod">
        <pc:chgData name="Meg Webley" userId="76c9a64d-15bc-4bad-91f5-dc8bb5d2b598" providerId="ADAL" clId="{3B34226E-A098-45CC-95A4-0A9111A42198}" dt="2025-02-05T14:38:33.130" v="826" actId="13926"/>
        <pc:sldMkLst>
          <pc:docMk/>
          <pc:sldMk cId="0" sldId="256"/>
        </pc:sldMkLst>
      </pc:sldChg>
      <pc:sldChg chg="addSp delSp modSp mod">
        <pc:chgData name="Meg Webley" userId="76c9a64d-15bc-4bad-91f5-dc8bb5d2b598" providerId="ADAL" clId="{3B34226E-A098-45CC-95A4-0A9111A42198}" dt="2025-02-26T12:13:18.746" v="1039" actId="20577"/>
        <pc:sldMkLst>
          <pc:docMk/>
          <pc:sldMk cId="911408146" sldId="258"/>
        </pc:sldMkLst>
      </pc:sldChg>
      <pc:sldChg chg="addSp delSp modSp mod">
        <pc:chgData name="Meg Webley" userId="76c9a64d-15bc-4bad-91f5-dc8bb5d2b598" providerId="ADAL" clId="{3B34226E-A098-45CC-95A4-0A9111A42198}" dt="2025-03-10T13:39:19.960" v="1074" actId="1038"/>
        <pc:sldMkLst>
          <pc:docMk/>
          <pc:sldMk cId="1679103276" sldId="259"/>
        </pc:sldMkLst>
      </pc:sldChg>
      <pc:sldChg chg="modSp mod">
        <pc:chgData name="Meg Webley" userId="76c9a64d-15bc-4bad-91f5-dc8bb5d2b598" providerId="ADAL" clId="{3B34226E-A098-45CC-95A4-0A9111A42198}" dt="2025-02-26T12:12:55.790" v="1036" actId="20577"/>
        <pc:sldMkLst>
          <pc:docMk/>
          <pc:sldMk cId="1516179378" sldId="274"/>
        </pc:sldMkLst>
      </pc:sldChg>
    </pc:docChg>
  </pc:docChgLst>
  <pc:docChgLst>
    <pc:chgData name="Meg Webley" userId="76c9a64d-15bc-4bad-91f5-dc8bb5d2b598" providerId="ADAL" clId="{566906A8-232F-4017-AF70-2ECA911A8F3E}"/>
    <pc:docChg chg="undo custSel modSld">
      <pc:chgData name="Meg Webley" userId="76c9a64d-15bc-4bad-91f5-dc8bb5d2b598" providerId="ADAL" clId="{566906A8-232F-4017-AF70-2ECA911A8F3E}" dt="2025-04-07T13:51:53.455" v="9" actId="1076"/>
      <pc:docMkLst>
        <pc:docMk/>
      </pc:docMkLst>
      <pc:sldChg chg="addSp delSp modSp mod">
        <pc:chgData name="Meg Webley" userId="76c9a64d-15bc-4bad-91f5-dc8bb5d2b598" providerId="ADAL" clId="{566906A8-232F-4017-AF70-2ECA911A8F3E}" dt="2025-04-07T13:51:53.455" v="9" actId="1076"/>
        <pc:sldMkLst>
          <pc:docMk/>
          <pc:sldMk cId="911408146" sldId="258"/>
        </pc:sldMkLst>
      </pc:sldChg>
      <pc:sldChg chg="addSp modSp mod">
        <pc:chgData name="Meg Webley" userId="76c9a64d-15bc-4bad-91f5-dc8bb5d2b598" providerId="ADAL" clId="{566906A8-232F-4017-AF70-2ECA911A8F3E}" dt="2025-04-02T13:49:20.321" v="2" actId="1076"/>
        <pc:sldMkLst>
          <pc:docMk/>
          <pc:sldMk cId="1516179378" sldId="274"/>
        </pc:sldMkLst>
      </pc:sldChg>
    </pc:docChg>
  </pc:docChgLst>
  <pc:docChgLst>
    <pc:chgData name="Meg Webley" userId="76c9a64d-15bc-4bad-91f5-dc8bb5d2b598" providerId="ADAL" clId="{BA3F6859-6014-4AD6-830D-EF6EE0626DA9}"/>
    <pc:docChg chg="undo redo custSel modSld">
      <pc:chgData name="Meg Webley" userId="76c9a64d-15bc-4bad-91f5-dc8bb5d2b598" providerId="ADAL" clId="{BA3F6859-6014-4AD6-830D-EF6EE0626DA9}" dt="2025-01-10T14:19:01.761" v="2542" actId="13926"/>
      <pc:docMkLst>
        <pc:docMk/>
      </pc:docMkLst>
      <pc:sldChg chg="addSp delSp modSp mod">
        <pc:chgData name="Meg Webley" userId="76c9a64d-15bc-4bad-91f5-dc8bb5d2b598" providerId="ADAL" clId="{BA3F6859-6014-4AD6-830D-EF6EE0626DA9}" dt="2025-01-10T14:19:01.761" v="2542" actId="13926"/>
        <pc:sldMkLst>
          <pc:docMk/>
          <pc:sldMk cId="0" sldId="256"/>
        </pc:sldMkLst>
      </pc:sldChg>
      <pc:sldChg chg="addSp delSp modSp mod">
        <pc:chgData name="Meg Webley" userId="76c9a64d-15bc-4bad-91f5-dc8bb5d2b598" providerId="ADAL" clId="{BA3F6859-6014-4AD6-830D-EF6EE0626DA9}" dt="2025-01-10T14:07:53.861" v="2303" actId="20577"/>
        <pc:sldMkLst>
          <pc:docMk/>
          <pc:sldMk cId="911408146" sldId="258"/>
        </pc:sldMkLst>
      </pc:sldChg>
      <pc:sldChg chg="addSp delSp modSp mod">
        <pc:chgData name="Meg Webley" userId="76c9a64d-15bc-4bad-91f5-dc8bb5d2b598" providerId="ADAL" clId="{BA3F6859-6014-4AD6-830D-EF6EE0626DA9}" dt="2025-01-10T14:12:11.722" v="2379" actId="1076"/>
        <pc:sldMkLst>
          <pc:docMk/>
          <pc:sldMk cId="1679103276" sldId="259"/>
        </pc:sldMkLst>
      </pc:sldChg>
      <pc:sldChg chg="addSp delSp modSp mod">
        <pc:chgData name="Meg Webley" userId="76c9a64d-15bc-4bad-91f5-dc8bb5d2b598" providerId="ADAL" clId="{BA3F6859-6014-4AD6-830D-EF6EE0626DA9}" dt="2025-01-10T14:18:40.767" v="2539" actId="1076"/>
        <pc:sldMkLst>
          <pc:docMk/>
          <pc:sldMk cId="1516179378" sldId="27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16CA1C-B8AD-4C20-8FF5-FAECF0ACB3CF}" type="datetimeFigureOut">
              <a:rPr lang="en-GB" smtClean="0"/>
              <a:t>17/09/2025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2FFDE7-B1B5-48E8-93DA-9576BB636E33}" type="slidenum">
              <a:rPr lang="en-GB" smtClean="0"/>
              <a:t>‹#›</a:t>
            </a:fld>
            <a:endParaRPr lang="en-GB"/>
          </a:p>
        </p:txBody>
      </p:sp>
    </p:spTree>
    <p:extLst>
      <p:ext uri="{BB962C8B-B14F-4D97-AF65-F5344CB8AC3E}">
        <p14:creationId xmlns:p14="http://schemas.microsoft.com/office/powerpoint/2010/main" val="650648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A2FFDE7-B1B5-48E8-93DA-9576BB636E33}" type="slidenum">
              <a:rPr lang="en-GB" smtClean="0"/>
              <a:t>4</a:t>
            </a:fld>
            <a:endParaRPr lang="en-GB"/>
          </a:p>
        </p:txBody>
      </p:sp>
    </p:spTree>
    <p:extLst>
      <p:ext uri="{BB962C8B-B14F-4D97-AF65-F5344CB8AC3E}">
        <p14:creationId xmlns:p14="http://schemas.microsoft.com/office/powerpoint/2010/main" val="41915434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9/17/2025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pic>
        <p:nvPicPr>
          <p:cNvPr id="8" name="Picture 7" descr="A cartoon landscape with trees and clouds">
            <a:extLst>
              <a:ext uri="{FF2B5EF4-FFF2-40B4-BE49-F238E27FC236}">
                <a16:creationId xmlns:a16="http://schemas.microsoft.com/office/drawing/2014/main" id="{8DCE4C1A-E19D-0E53-ED49-042E30891427}"/>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t="35715" r="18333" b="1"/>
          <a:stretch/>
        </p:blipFill>
        <p:spPr>
          <a:xfrm>
            <a:off x="0" y="0"/>
            <a:ext cx="18288000" cy="10287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hyperlink" Target="https://www.foodforlife.org.uk/catering/food-for-life-served-here" TargetMode="External"/><Relationship Id="rId18" Type="http://schemas.openxmlformats.org/officeDocument/2006/relationships/image" Target="../media/image16.jpeg"/><Relationship Id="rId3" Type="http://schemas.openxmlformats.org/officeDocument/2006/relationships/image" Target="../media/image3.png"/><Relationship Id="rId21" Type="http://schemas.openxmlformats.org/officeDocument/2006/relationships/image" Target="../media/image19.svg"/><Relationship Id="rId7" Type="http://schemas.openxmlformats.org/officeDocument/2006/relationships/image" Target="../media/image7.png"/><Relationship Id="rId12" Type="http://schemas.openxmlformats.org/officeDocument/2006/relationships/image" Target="../media/image12.svg"/><Relationship Id="rId17" Type="http://schemas.openxmlformats.org/officeDocument/2006/relationships/image" Target="../media/image15.png"/><Relationship Id="rId2" Type="http://schemas.openxmlformats.org/officeDocument/2006/relationships/image" Target="../media/image2.png"/><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3.png"/><Relationship Id="rId10" Type="http://schemas.openxmlformats.org/officeDocument/2006/relationships/image" Target="../media/image10.svg"/><Relationship Id="rId19" Type="http://schemas.openxmlformats.org/officeDocument/2006/relationships/image" Target="../media/image17.png"/><Relationship Id="rId4" Type="http://schemas.openxmlformats.org/officeDocument/2006/relationships/image" Target="../media/image4.svg"/><Relationship Id="rId9" Type="http://schemas.openxmlformats.org/officeDocument/2006/relationships/image" Target="../media/image9.png"/><Relationship Id="rId14" Type="http://schemas.openxmlformats.org/officeDocument/2006/relationships/hyperlink" Target="https://www.schoolfoodplan.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5.png"/><Relationship Id="rId3" Type="http://schemas.openxmlformats.org/officeDocument/2006/relationships/image" Target="../media/image20.png"/><Relationship Id="rId7" Type="http://schemas.openxmlformats.org/officeDocument/2006/relationships/image" Target="../media/image22.png"/><Relationship Id="rId12" Type="http://schemas.openxmlformats.org/officeDocument/2006/relationships/image" Target="../media/image16.jpeg"/><Relationship Id="rId2" Type="http://schemas.openxmlformats.org/officeDocument/2006/relationships/image" Target="../media/image2.png"/><Relationship Id="rId16" Type="http://schemas.openxmlformats.org/officeDocument/2006/relationships/image" Target="../media/image19.svg"/><Relationship Id="rId1" Type="http://schemas.openxmlformats.org/officeDocument/2006/relationships/slideLayout" Target="../slideLayouts/slideLayout7.xml"/><Relationship Id="rId6" Type="http://schemas.openxmlformats.org/officeDocument/2006/relationships/image" Target="../media/image4.svg"/><Relationship Id="rId11" Type="http://schemas.openxmlformats.org/officeDocument/2006/relationships/image" Target="../media/image23.png"/><Relationship Id="rId5" Type="http://schemas.openxmlformats.org/officeDocument/2006/relationships/image" Target="../media/image3.png"/><Relationship Id="rId15" Type="http://schemas.openxmlformats.org/officeDocument/2006/relationships/image" Target="../media/image18.png"/><Relationship Id="rId10" Type="http://schemas.openxmlformats.org/officeDocument/2006/relationships/image" Target="../media/image8.svg"/><Relationship Id="rId4" Type="http://schemas.openxmlformats.org/officeDocument/2006/relationships/image" Target="../media/image21.png"/><Relationship Id="rId9" Type="http://schemas.openxmlformats.org/officeDocument/2006/relationships/image" Target="../media/image7.png"/><Relationship Id="rId14" Type="http://schemas.openxmlformats.org/officeDocument/2006/relationships/image" Target="../media/image6.sv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0.svg"/><Relationship Id="rId18" Type="http://schemas.openxmlformats.org/officeDocument/2006/relationships/image" Target="../media/image18.png"/><Relationship Id="rId3" Type="http://schemas.openxmlformats.org/officeDocument/2006/relationships/image" Target="../media/image20.png"/><Relationship Id="rId7" Type="http://schemas.openxmlformats.org/officeDocument/2006/relationships/image" Target="../media/image17.png"/><Relationship Id="rId12" Type="http://schemas.openxmlformats.org/officeDocument/2006/relationships/image" Target="../media/image9.png"/><Relationship Id="rId17" Type="http://schemas.openxmlformats.org/officeDocument/2006/relationships/image" Target="../media/image6.svg"/><Relationship Id="rId2" Type="http://schemas.openxmlformats.org/officeDocument/2006/relationships/image" Target="../media/image2.png"/><Relationship Id="rId16"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4.svg"/><Relationship Id="rId11" Type="http://schemas.openxmlformats.org/officeDocument/2006/relationships/image" Target="../media/image23.png"/><Relationship Id="rId5" Type="http://schemas.openxmlformats.org/officeDocument/2006/relationships/image" Target="../media/image3.png"/><Relationship Id="rId15" Type="http://schemas.openxmlformats.org/officeDocument/2006/relationships/image" Target="../media/image12.svg"/><Relationship Id="rId10" Type="http://schemas.openxmlformats.org/officeDocument/2006/relationships/image" Target="../media/image16.jpeg"/><Relationship Id="rId19" Type="http://schemas.openxmlformats.org/officeDocument/2006/relationships/image" Target="../media/image19.svg"/><Relationship Id="rId4" Type="http://schemas.openxmlformats.org/officeDocument/2006/relationships/image" Target="../media/image22.png"/><Relationship Id="rId9" Type="http://schemas.openxmlformats.org/officeDocument/2006/relationships/image" Target="../media/image8.svg"/><Relationship Id="rId1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17.png"/><Relationship Id="rId18" Type="http://schemas.openxmlformats.org/officeDocument/2006/relationships/image" Target="../media/image5.png"/><Relationship Id="rId3" Type="http://schemas.openxmlformats.org/officeDocument/2006/relationships/image" Target="../media/image2.png"/><Relationship Id="rId21" Type="http://schemas.openxmlformats.org/officeDocument/2006/relationships/image" Target="../media/image19.svg"/><Relationship Id="rId7" Type="http://schemas.openxmlformats.org/officeDocument/2006/relationships/image" Target="../media/image16.jpeg"/><Relationship Id="rId12" Type="http://schemas.openxmlformats.org/officeDocument/2006/relationships/image" Target="../media/image8.svg"/><Relationship Id="rId17" Type="http://schemas.openxmlformats.org/officeDocument/2006/relationships/image" Target="../media/image12.svg"/><Relationship Id="rId2" Type="http://schemas.openxmlformats.org/officeDocument/2006/relationships/notesSlide" Target="../notesSlides/notesSlide1.xml"/><Relationship Id="rId16" Type="http://schemas.openxmlformats.org/officeDocument/2006/relationships/image" Target="../media/image11.png"/><Relationship Id="rId20"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7.png"/><Relationship Id="rId5" Type="http://schemas.openxmlformats.org/officeDocument/2006/relationships/image" Target="../media/image22.png"/><Relationship Id="rId15" Type="http://schemas.openxmlformats.org/officeDocument/2006/relationships/image" Target="../media/image10.svg"/><Relationship Id="rId10" Type="http://schemas.openxmlformats.org/officeDocument/2006/relationships/image" Target="../media/image23.png"/><Relationship Id="rId19" Type="http://schemas.openxmlformats.org/officeDocument/2006/relationships/image" Target="../media/image6.svg"/><Relationship Id="rId4" Type="http://schemas.openxmlformats.org/officeDocument/2006/relationships/image" Target="../media/image20.png"/><Relationship Id="rId9" Type="http://schemas.openxmlformats.org/officeDocument/2006/relationships/image" Target="../media/image4.svg"/><Relationship Id="rId1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07A378A-44ED-5847-C802-9635779A43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42" y="-2385028"/>
            <a:ext cx="18304042" cy="12672028"/>
          </a:xfrm>
          <a:prstGeom prst="rect">
            <a:avLst/>
          </a:prstGeom>
        </p:spPr>
      </p:pic>
      <p:graphicFrame>
        <p:nvGraphicFramePr>
          <p:cNvPr id="58" name="Table 57">
            <a:extLst>
              <a:ext uri="{FF2B5EF4-FFF2-40B4-BE49-F238E27FC236}">
                <a16:creationId xmlns:a16="http://schemas.microsoft.com/office/drawing/2014/main" id="{895B37CF-5EB6-9253-3BF1-6E028654AE92}"/>
              </a:ext>
            </a:extLst>
          </p:cNvPr>
          <p:cNvGraphicFramePr>
            <a:graphicFrameLocks noGrp="1"/>
          </p:cNvGraphicFramePr>
          <p:nvPr>
            <p:extLst>
              <p:ext uri="{D42A27DB-BD31-4B8C-83A1-F6EECF244321}">
                <p14:modId xmlns:p14="http://schemas.microsoft.com/office/powerpoint/2010/main" val="1944799031"/>
              </p:ext>
            </p:extLst>
          </p:nvPr>
        </p:nvGraphicFramePr>
        <p:xfrm>
          <a:off x="178666" y="1712167"/>
          <a:ext cx="7134987" cy="7523997"/>
        </p:xfrm>
        <a:graphic>
          <a:graphicData uri="http://schemas.openxmlformats.org/drawingml/2006/table">
            <a:tbl>
              <a:tblPr firstRow="1" bandRow="1">
                <a:tableStyleId>{5C22544A-7EE6-4342-B048-85BDC9FD1C3A}</a:tableStyleId>
              </a:tblPr>
              <a:tblGrid>
                <a:gridCol w="5763387">
                  <a:extLst>
                    <a:ext uri="{9D8B030D-6E8A-4147-A177-3AD203B41FA5}">
                      <a16:colId xmlns:a16="http://schemas.microsoft.com/office/drawing/2014/main" val="2767272427"/>
                    </a:ext>
                  </a:extLst>
                </a:gridCol>
                <a:gridCol w="1371600">
                  <a:extLst>
                    <a:ext uri="{9D8B030D-6E8A-4147-A177-3AD203B41FA5}">
                      <a16:colId xmlns:a16="http://schemas.microsoft.com/office/drawing/2014/main" val="3906064175"/>
                    </a:ext>
                  </a:extLst>
                </a:gridCol>
              </a:tblGrid>
              <a:tr h="48857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dirty="0">
                          <a:solidFill>
                            <a:srgbClr val="000000"/>
                          </a:solidFill>
                          <a:latin typeface="Barlow Condensed Bold" panose="020B0604020202020204" charset="0"/>
                        </a:rPr>
                        <a:t>Menu Key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hMerge="1">
                  <a:txBody>
                    <a:bodyPr/>
                    <a:lstStyle/>
                    <a:p>
                      <a:endParaRPr lang="en-GB"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9F1F9"/>
                    </a:solidFill>
                  </a:tcPr>
                </a:tc>
                <a:extLst>
                  <a:ext uri="{0D108BD9-81ED-4DB2-BD59-A6C34878D82A}">
                    <a16:rowId xmlns:a16="http://schemas.microsoft.com/office/drawing/2014/main" val="1162197202"/>
                  </a:ext>
                </a:extLst>
              </a:tr>
              <a:tr h="879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rgbClr val="000000"/>
                          </a:solidFill>
                          <a:latin typeface="Canva Sans"/>
                        </a:rPr>
                        <a:t>Freshly Made on Site from Scratch by our brilliant Catering Teams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4163530976"/>
                  </a:ext>
                </a:extLst>
              </a:tr>
              <a:tr h="879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rgbClr val="000000"/>
                          </a:solidFill>
                          <a:latin typeface="Canva Sans"/>
                        </a:rPr>
                        <a:t>Added Plant Protein (50% of the Protein in the Dish comes from Plant Based Sources)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2110381991"/>
                  </a:ext>
                </a:extLst>
              </a:tr>
              <a:tr h="879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rgbClr val="000000"/>
                          </a:solidFill>
                          <a:latin typeface="Canva Sans"/>
                        </a:rPr>
                        <a:t>Vegan Option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dirty="0">
                        <a:solidFill>
                          <a:srgbClr val="000000"/>
                        </a:solidFill>
                        <a:latin typeface="Canva San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1079872268"/>
                  </a:ext>
                </a:extLst>
              </a:tr>
              <a:tr h="879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Canva Sans"/>
                        </a:rPr>
                        <a:t>A Source of Wholemeal Carbohydrates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rgbClr val="000000"/>
                        </a:solidFill>
                        <a:latin typeface="Canva San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4236239693"/>
                  </a:ext>
                </a:extLst>
              </a:tr>
              <a:tr h="879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Canva Sans"/>
                        </a:rPr>
                        <a:t>At Least 50% of the Dessert is Fruit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328368536"/>
                  </a:ext>
                </a:extLst>
              </a:tr>
              <a:tr h="879428">
                <a:tc>
                  <a:txBody>
                    <a:bodyPr/>
                    <a:lstStyle/>
                    <a:p>
                      <a:pPr algn="l"/>
                      <a:r>
                        <a:rPr lang="en-US" sz="1600" dirty="0">
                          <a:solidFill>
                            <a:srgbClr val="000000"/>
                          </a:solidFill>
                          <a:latin typeface="Canva Sans"/>
                        </a:rPr>
                        <a:t>Red Tractor Assured British Meat</a:t>
                      </a:r>
                    </a:p>
                    <a:p>
                      <a:pPr algn="l"/>
                      <a:endParaRPr lang="en-US" sz="1600" dirty="0">
                        <a:solidFill>
                          <a:srgbClr val="000000"/>
                        </a:solidFill>
                        <a:latin typeface="Canva San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3188646365"/>
                  </a:ext>
                </a:extLst>
              </a:tr>
              <a:tr h="879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Canva Sans"/>
                        </a:rPr>
                        <a:t>MSC Certified Sustainable Seafood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rgbClr val="000000"/>
                        </a:solidFill>
                        <a:latin typeface="Canva San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1832480108"/>
                  </a:ext>
                </a:extLst>
              </a:tr>
              <a:tr h="879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Canva Sans"/>
                        </a:rPr>
                        <a:t>Meets Government Free Sugar Recommendations for a School Lunch (6.5g free sugar or less)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2024962538"/>
                  </a:ext>
                </a:extLst>
              </a:tr>
            </a:tbl>
          </a:graphicData>
        </a:graphic>
      </p:graphicFrame>
      <p:grpSp>
        <p:nvGrpSpPr>
          <p:cNvPr id="39" name="Group 24">
            <a:extLst>
              <a:ext uri="{FF2B5EF4-FFF2-40B4-BE49-F238E27FC236}">
                <a16:creationId xmlns:a16="http://schemas.microsoft.com/office/drawing/2014/main" id="{2802A1D0-65FB-524F-B712-CD1E346A7DFF}"/>
              </a:ext>
            </a:extLst>
          </p:cNvPr>
          <p:cNvGrpSpPr/>
          <p:nvPr/>
        </p:nvGrpSpPr>
        <p:grpSpPr>
          <a:xfrm>
            <a:off x="6254522" y="2276584"/>
            <a:ext cx="663168" cy="636764"/>
            <a:chOff x="-19646" y="43144"/>
            <a:chExt cx="1098458" cy="1008722"/>
          </a:xfrm>
        </p:grpSpPr>
        <p:grpSp>
          <p:nvGrpSpPr>
            <p:cNvPr id="40" name="Group 25">
              <a:extLst>
                <a:ext uri="{FF2B5EF4-FFF2-40B4-BE49-F238E27FC236}">
                  <a16:creationId xmlns:a16="http://schemas.microsoft.com/office/drawing/2014/main" id="{A7CADAA7-7376-F151-6400-F91644098AA7}"/>
                </a:ext>
              </a:extLst>
            </p:cNvPr>
            <p:cNvGrpSpPr/>
            <p:nvPr/>
          </p:nvGrpSpPr>
          <p:grpSpPr>
            <a:xfrm>
              <a:off x="-3331" y="43144"/>
              <a:ext cx="1008722" cy="1008722"/>
              <a:chOff x="-2684" y="0"/>
              <a:chExt cx="812800" cy="812800"/>
            </a:xfrm>
          </p:grpSpPr>
          <p:sp>
            <p:nvSpPr>
              <p:cNvPr id="44" name="Freeform 26">
                <a:extLst>
                  <a:ext uri="{FF2B5EF4-FFF2-40B4-BE49-F238E27FC236}">
                    <a16:creationId xmlns:a16="http://schemas.microsoft.com/office/drawing/2014/main" id="{15F9EE71-8F4F-5751-95DB-1CFD5F10C35B}"/>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45" name="TextBox 27">
                <a:extLst>
                  <a:ext uri="{FF2B5EF4-FFF2-40B4-BE49-F238E27FC236}">
                    <a16:creationId xmlns:a16="http://schemas.microsoft.com/office/drawing/2014/main" id="{D466AB07-9E67-03AE-43AE-2237EDB54046}"/>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41" name="Freeform 28">
              <a:extLst>
                <a:ext uri="{FF2B5EF4-FFF2-40B4-BE49-F238E27FC236}">
                  <a16:creationId xmlns:a16="http://schemas.microsoft.com/office/drawing/2014/main" id="{B21B244B-1E9B-EE8D-7F94-AA8097E3A3D0}"/>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dirty="0"/>
            </a:p>
          </p:txBody>
        </p:sp>
        <p:sp>
          <p:nvSpPr>
            <p:cNvPr id="42" name="TextBox 29">
              <a:extLst>
                <a:ext uri="{FF2B5EF4-FFF2-40B4-BE49-F238E27FC236}">
                  <a16:creationId xmlns:a16="http://schemas.microsoft.com/office/drawing/2014/main" id="{CF0B2A50-2BA9-FE21-2D03-5BF19FE1F50B}"/>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43" name="TextBox 30">
              <a:extLst>
                <a:ext uri="{FF2B5EF4-FFF2-40B4-BE49-F238E27FC236}">
                  <a16:creationId xmlns:a16="http://schemas.microsoft.com/office/drawing/2014/main" id="{3880937C-7CFC-0029-A8DC-C3E0655EBD5E}"/>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53" name="Group 94">
            <a:extLst>
              <a:ext uri="{FF2B5EF4-FFF2-40B4-BE49-F238E27FC236}">
                <a16:creationId xmlns:a16="http://schemas.microsoft.com/office/drawing/2014/main" id="{41CAE01A-E38B-2C5D-BF78-8C70AFA64BEE}"/>
              </a:ext>
            </a:extLst>
          </p:cNvPr>
          <p:cNvGrpSpPr/>
          <p:nvPr/>
        </p:nvGrpSpPr>
        <p:grpSpPr>
          <a:xfrm>
            <a:off x="6292291" y="8583779"/>
            <a:ext cx="529405" cy="475747"/>
            <a:chOff x="0" y="0"/>
            <a:chExt cx="924457" cy="726216"/>
          </a:xfrm>
        </p:grpSpPr>
        <p:sp>
          <p:nvSpPr>
            <p:cNvPr id="54" name="Freeform 95">
              <a:extLst>
                <a:ext uri="{FF2B5EF4-FFF2-40B4-BE49-F238E27FC236}">
                  <a16:creationId xmlns:a16="http://schemas.microsoft.com/office/drawing/2014/main" id="{45EC01AE-6B37-F781-1AE9-4E812AAF1120}"/>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55" name="TextBox 96">
              <a:extLst>
                <a:ext uri="{FF2B5EF4-FFF2-40B4-BE49-F238E27FC236}">
                  <a16:creationId xmlns:a16="http://schemas.microsoft.com/office/drawing/2014/main" id="{C2A81F88-4C2C-16CD-6DB9-B8FAED9CE536}"/>
                </a:ext>
              </a:extLst>
            </p:cNvPr>
            <p:cNvSpPr txBox="1"/>
            <p:nvPr/>
          </p:nvSpPr>
          <p:spPr>
            <a:xfrm>
              <a:off x="96104" y="283129"/>
              <a:ext cx="828353" cy="260500"/>
            </a:xfrm>
            <a:prstGeom prst="rect">
              <a:avLst/>
            </a:prstGeom>
          </p:spPr>
          <p:txBody>
            <a:bodyPr lIns="0" tIns="0" rIns="0" bIns="0" rtlCol="0" anchor="t">
              <a:spAutoFit/>
            </a:bodyPr>
            <a:lstStyle/>
            <a:p>
              <a:pPr algn="ctr">
                <a:lnSpc>
                  <a:spcPts val="1683"/>
                </a:lnSpc>
              </a:pPr>
              <a:r>
                <a:rPr lang="en-US" sz="1100" dirty="0">
                  <a:solidFill>
                    <a:srgbClr val="FFFCF5"/>
                  </a:solidFill>
                  <a:latin typeface="Playfair Display Heavy"/>
                </a:rPr>
                <a:t>sugar</a:t>
              </a:r>
            </a:p>
          </p:txBody>
        </p:sp>
        <p:sp>
          <p:nvSpPr>
            <p:cNvPr id="56" name="TextBox 97">
              <a:extLst>
                <a:ext uri="{FF2B5EF4-FFF2-40B4-BE49-F238E27FC236}">
                  <a16:creationId xmlns:a16="http://schemas.microsoft.com/office/drawing/2014/main" id="{A4548014-F3D8-EED7-639D-2BBDACC3BF40}"/>
                </a:ext>
              </a:extLst>
            </p:cNvPr>
            <p:cNvSpPr txBox="1"/>
            <p:nvPr/>
          </p:nvSpPr>
          <p:spPr>
            <a:xfrm>
              <a:off x="0" y="117395"/>
              <a:ext cx="828353" cy="260500"/>
            </a:xfrm>
            <a:prstGeom prst="rect">
              <a:avLst/>
            </a:prstGeom>
          </p:spPr>
          <p:txBody>
            <a:bodyPr lIns="0" tIns="0" rIns="0" bIns="0" rtlCol="0" anchor="t">
              <a:spAutoFit/>
            </a:bodyPr>
            <a:lstStyle/>
            <a:p>
              <a:pPr algn="ctr">
                <a:lnSpc>
                  <a:spcPts val="1683"/>
                </a:lnSpc>
              </a:pPr>
              <a:r>
                <a:rPr lang="en-US" sz="1100" dirty="0">
                  <a:solidFill>
                    <a:srgbClr val="FFFCF5"/>
                  </a:solidFill>
                  <a:latin typeface="Playfair Display Heavy"/>
                </a:rPr>
                <a:t>low</a:t>
              </a:r>
            </a:p>
          </p:txBody>
        </p:sp>
      </p:grpSp>
      <p:sp>
        <p:nvSpPr>
          <p:cNvPr id="57" name="Freeform 23">
            <a:extLst>
              <a:ext uri="{FF2B5EF4-FFF2-40B4-BE49-F238E27FC236}">
                <a16:creationId xmlns:a16="http://schemas.microsoft.com/office/drawing/2014/main" id="{EB25556A-D31D-83CE-75C6-07C11489B5C6}"/>
              </a:ext>
            </a:extLst>
          </p:cNvPr>
          <p:cNvSpPr/>
          <p:nvPr/>
        </p:nvSpPr>
        <p:spPr>
          <a:xfrm flipH="1">
            <a:off x="6362754" y="4958046"/>
            <a:ext cx="370971" cy="526055"/>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dirty="0"/>
          </a:p>
        </p:txBody>
      </p:sp>
      <p:grpSp>
        <p:nvGrpSpPr>
          <p:cNvPr id="59" name="Group 7">
            <a:extLst>
              <a:ext uri="{FF2B5EF4-FFF2-40B4-BE49-F238E27FC236}">
                <a16:creationId xmlns:a16="http://schemas.microsoft.com/office/drawing/2014/main" id="{81603701-5827-C1DE-8F2D-8A11089561EE}"/>
              </a:ext>
            </a:extLst>
          </p:cNvPr>
          <p:cNvGrpSpPr/>
          <p:nvPr/>
        </p:nvGrpSpPr>
        <p:grpSpPr>
          <a:xfrm>
            <a:off x="6264372" y="3289309"/>
            <a:ext cx="523023" cy="498802"/>
            <a:chOff x="0" y="0"/>
            <a:chExt cx="3741232" cy="3821539"/>
          </a:xfrm>
        </p:grpSpPr>
        <p:sp>
          <p:nvSpPr>
            <p:cNvPr id="60" name="Freeform 8">
              <a:extLst>
                <a:ext uri="{FF2B5EF4-FFF2-40B4-BE49-F238E27FC236}">
                  <a16:creationId xmlns:a16="http://schemas.microsoft.com/office/drawing/2014/main" id="{47FBD8D4-E86E-27CD-2DE0-8F259E995C7C}"/>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dirty="0"/>
            </a:p>
          </p:txBody>
        </p:sp>
        <p:sp>
          <p:nvSpPr>
            <p:cNvPr id="61" name="Freeform 9">
              <a:extLst>
                <a:ext uri="{FF2B5EF4-FFF2-40B4-BE49-F238E27FC236}">
                  <a16:creationId xmlns:a16="http://schemas.microsoft.com/office/drawing/2014/main" id="{D2E1F6AC-A50F-D05F-DFBB-A04234EAC062}"/>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dirty="0"/>
            </a:p>
          </p:txBody>
        </p:sp>
        <p:grpSp>
          <p:nvGrpSpPr>
            <p:cNvPr id="62" name="Group 10">
              <a:extLst>
                <a:ext uri="{FF2B5EF4-FFF2-40B4-BE49-F238E27FC236}">
                  <a16:creationId xmlns:a16="http://schemas.microsoft.com/office/drawing/2014/main" id="{A68C5FD4-08B0-5A0B-AB03-E436387B81DE}"/>
                </a:ext>
              </a:extLst>
            </p:cNvPr>
            <p:cNvGrpSpPr/>
            <p:nvPr/>
          </p:nvGrpSpPr>
          <p:grpSpPr>
            <a:xfrm>
              <a:off x="0" y="1810741"/>
              <a:ext cx="852996" cy="852996"/>
              <a:chOff x="0" y="0"/>
              <a:chExt cx="812800" cy="812800"/>
            </a:xfrm>
          </p:grpSpPr>
          <p:sp>
            <p:nvSpPr>
              <p:cNvPr id="66" name="Freeform 11">
                <a:extLst>
                  <a:ext uri="{FF2B5EF4-FFF2-40B4-BE49-F238E27FC236}">
                    <a16:creationId xmlns:a16="http://schemas.microsoft.com/office/drawing/2014/main" id="{928AE972-1A12-6704-68AE-BA9A1DDA2FE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dirty="0"/>
              </a:p>
            </p:txBody>
          </p:sp>
          <p:sp>
            <p:nvSpPr>
              <p:cNvPr id="67" name="TextBox 12">
                <a:extLst>
                  <a:ext uri="{FF2B5EF4-FFF2-40B4-BE49-F238E27FC236}">
                    <a16:creationId xmlns:a16="http://schemas.microsoft.com/office/drawing/2014/main" id="{97E108B7-4FB7-0016-89C9-9638D5D30D7A}"/>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dirty="0"/>
              </a:p>
            </p:txBody>
          </p:sp>
        </p:grpSp>
        <p:grpSp>
          <p:nvGrpSpPr>
            <p:cNvPr id="63" name="Group 13">
              <a:extLst>
                <a:ext uri="{FF2B5EF4-FFF2-40B4-BE49-F238E27FC236}">
                  <a16:creationId xmlns:a16="http://schemas.microsoft.com/office/drawing/2014/main" id="{82C8A26B-216E-699B-DE2C-5C7C51BCA03C}"/>
                </a:ext>
              </a:extLst>
            </p:cNvPr>
            <p:cNvGrpSpPr/>
            <p:nvPr/>
          </p:nvGrpSpPr>
          <p:grpSpPr>
            <a:xfrm>
              <a:off x="2570638" y="270521"/>
              <a:ext cx="583309" cy="583309"/>
              <a:chOff x="0" y="0"/>
              <a:chExt cx="812800" cy="812800"/>
            </a:xfrm>
          </p:grpSpPr>
          <p:sp>
            <p:nvSpPr>
              <p:cNvPr id="64" name="Freeform 14">
                <a:extLst>
                  <a:ext uri="{FF2B5EF4-FFF2-40B4-BE49-F238E27FC236}">
                    <a16:creationId xmlns:a16="http://schemas.microsoft.com/office/drawing/2014/main" id="{25559696-E726-F4F8-FC5E-B12B328D3F5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dirty="0"/>
              </a:p>
            </p:txBody>
          </p:sp>
          <p:sp>
            <p:nvSpPr>
              <p:cNvPr id="65" name="TextBox 15">
                <a:extLst>
                  <a:ext uri="{FF2B5EF4-FFF2-40B4-BE49-F238E27FC236}">
                    <a16:creationId xmlns:a16="http://schemas.microsoft.com/office/drawing/2014/main" id="{CC7DEE34-827A-977E-530B-AA52845EC37D}"/>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dirty="0"/>
              </a:p>
            </p:txBody>
          </p:sp>
        </p:grpSp>
      </p:grpSp>
      <p:sp>
        <p:nvSpPr>
          <p:cNvPr id="68" name="TextBox 79">
            <a:extLst>
              <a:ext uri="{FF2B5EF4-FFF2-40B4-BE49-F238E27FC236}">
                <a16:creationId xmlns:a16="http://schemas.microsoft.com/office/drawing/2014/main" id="{2F6A5595-0B7C-089D-10DD-7107D2A0B31C}"/>
              </a:ext>
            </a:extLst>
          </p:cNvPr>
          <p:cNvSpPr txBox="1"/>
          <p:nvPr/>
        </p:nvSpPr>
        <p:spPr>
          <a:xfrm>
            <a:off x="503321" y="58839"/>
            <a:ext cx="17297400" cy="1478977"/>
          </a:xfrm>
          <a:prstGeom prst="rect">
            <a:avLst/>
          </a:prstGeom>
        </p:spPr>
        <p:txBody>
          <a:bodyPr wrap="square" lIns="0" tIns="0" rIns="0" bIns="0" rtlCol="0" anchor="t">
            <a:spAutoFit/>
          </a:bodyPr>
          <a:lstStyle/>
          <a:p>
            <a:pPr marL="0" lvl="0" indent="0" algn="ctr">
              <a:lnSpc>
                <a:spcPts val="12880"/>
              </a:lnSpc>
              <a:spcBef>
                <a:spcPct val="0"/>
              </a:spcBef>
            </a:pPr>
            <a:r>
              <a:rPr lang="en-US" sz="8000" spc="-138" dirty="0">
                <a:solidFill>
                  <a:srgbClr val="065FA9"/>
                </a:solidFill>
                <a:latin typeface="Barlow Condensed Bold"/>
              </a:rPr>
              <a:t>Autumn Winter 2025 2026 Menu Information</a:t>
            </a:r>
          </a:p>
        </p:txBody>
      </p:sp>
      <p:sp>
        <p:nvSpPr>
          <p:cNvPr id="69" name="Flowchart: Connector 68">
            <a:extLst>
              <a:ext uri="{FF2B5EF4-FFF2-40B4-BE49-F238E27FC236}">
                <a16:creationId xmlns:a16="http://schemas.microsoft.com/office/drawing/2014/main" id="{D27D9B40-9BCD-6DC6-91A4-60494FF5605D}"/>
              </a:ext>
            </a:extLst>
          </p:cNvPr>
          <p:cNvSpPr/>
          <p:nvPr/>
        </p:nvSpPr>
        <p:spPr>
          <a:xfrm>
            <a:off x="11220531" y="5970887"/>
            <a:ext cx="2955677" cy="2916283"/>
          </a:xfrm>
          <a:prstGeom prst="flowChartConnector">
            <a:avLst/>
          </a:prstGeom>
          <a:solidFill>
            <a:srgbClr val="DDB666"/>
          </a:solidFill>
          <a:ln>
            <a:solidFill>
              <a:srgbClr val="DDB66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latin typeface="Canva Sans"/>
              </a:rPr>
              <a:t>The average daily free sugar content of this menu is </a:t>
            </a:r>
            <a:r>
              <a:rPr lang="en-GB" dirty="0">
                <a:solidFill>
                  <a:srgbClr val="FFFFFF"/>
                </a:solidFill>
                <a:latin typeface="Canva Sans"/>
              </a:rPr>
              <a:t>3.8g,</a:t>
            </a:r>
            <a:r>
              <a:rPr lang="en-GB" dirty="0">
                <a:latin typeface="Canva Sans"/>
              </a:rPr>
              <a:t> well under the government recommendation of 6.5g!</a:t>
            </a:r>
          </a:p>
        </p:txBody>
      </p:sp>
      <p:sp>
        <p:nvSpPr>
          <p:cNvPr id="70" name="Rectangle 69">
            <a:extLst>
              <a:ext uri="{FF2B5EF4-FFF2-40B4-BE49-F238E27FC236}">
                <a16:creationId xmlns:a16="http://schemas.microsoft.com/office/drawing/2014/main" id="{3B4FEDF8-51C0-C89F-2487-A23B598DD6F8}"/>
              </a:ext>
            </a:extLst>
          </p:cNvPr>
          <p:cNvSpPr/>
          <p:nvPr/>
        </p:nvSpPr>
        <p:spPr>
          <a:xfrm>
            <a:off x="7695574" y="1712167"/>
            <a:ext cx="8892798" cy="2139148"/>
          </a:xfrm>
          <a:prstGeom prst="rect">
            <a:avLst/>
          </a:prstGeom>
          <a:solidFill>
            <a:srgbClr val="CFBFDE"/>
          </a:solidFill>
          <a:ln>
            <a:solidFill>
              <a:srgbClr val="CFBFD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rgbClr val="9366A7"/>
                </a:solidFill>
                <a:latin typeface="Canva Sans" panose="020B0604020202020204" charset="0"/>
              </a:rPr>
              <a:t>Food for Life Served Here (FFLSH) is an independent accreditation which we have been awarded year-on-year since 2009, and our Silver award shows our food is fresh, local, sustainable and ethical. To gain accreditation you must get points from the FFLSH standards, meaning local meat is Red Tractor assured, eggs are free range, and we only serve sustainably sourced fish, such as MSC. The standards also demonstrate our menus use less ultra-processed foods and no unwanted additives or sweeteners, focusing more on fresh and homemade dishes that our customers will enjoy. Read more about the FFLSH award here - </a:t>
            </a:r>
            <a:r>
              <a:rPr lang="en-GB" sz="1600" dirty="0">
                <a:latin typeface="Canva Sans" panose="020B0604020202020204" charset="0"/>
                <a:hlinkClick r:id="rId13"/>
              </a:rPr>
              <a:t>Food for Life Served Here - Food for Life</a:t>
            </a:r>
            <a:endParaRPr lang="en-GB" sz="1600" dirty="0">
              <a:solidFill>
                <a:srgbClr val="9366A7"/>
              </a:solidFill>
              <a:latin typeface="Canva Sans" panose="020B0604020202020204" charset="0"/>
            </a:endParaRPr>
          </a:p>
        </p:txBody>
      </p:sp>
      <p:sp>
        <p:nvSpPr>
          <p:cNvPr id="72" name="Rectangle 71">
            <a:extLst>
              <a:ext uri="{FF2B5EF4-FFF2-40B4-BE49-F238E27FC236}">
                <a16:creationId xmlns:a16="http://schemas.microsoft.com/office/drawing/2014/main" id="{D9E4E0CB-1E36-6D27-A3F7-9904D50EE53E}"/>
              </a:ext>
            </a:extLst>
          </p:cNvPr>
          <p:cNvSpPr/>
          <p:nvPr/>
        </p:nvSpPr>
        <p:spPr>
          <a:xfrm>
            <a:off x="8626622" y="6047129"/>
            <a:ext cx="2198385" cy="276379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lumMod val="20000"/>
                    <a:lumOff val="80000"/>
                  </a:schemeClr>
                </a:solidFill>
                <a:latin typeface="Canva Sans" panose="020B0604020202020204" charset="0"/>
              </a:rPr>
              <a:t>We do not serve any chocolate or confectionary within our school meals, as per the School Food Standards. Our ‘chocolate’ desserts contain only cocoa powder.</a:t>
            </a:r>
          </a:p>
        </p:txBody>
      </p:sp>
      <p:sp>
        <p:nvSpPr>
          <p:cNvPr id="73" name="Rectangle 72">
            <a:extLst>
              <a:ext uri="{FF2B5EF4-FFF2-40B4-BE49-F238E27FC236}">
                <a16:creationId xmlns:a16="http://schemas.microsoft.com/office/drawing/2014/main" id="{624D88AE-734A-3E1B-6673-393D25D0865E}"/>
              </a:ext>
            </a:extLst>
          </p:cNvPr>
          <p:cNvSpPr/>
          <p:nvPr/>
        </p:nvSpPr>
        <p:spPr>
          <a:xfrm>
            <a:off x="14513831" y="4003801"/>
            <a:ext cx="3261099" cy="2698765"/>
          </a:xfrm>
          <a:prstGeom prst="rect">
            <a:avLst/>
          </a:prstGeom>
          <a:solidFill>
            <a:srgbClr val="BAE0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solidFill>
                <a:latin typeface="Canva Sans" panose="020B0604020202020204" charset="0"/>
              </a:rPr>
              <a:t>All of our menus meet the School Food Standards, meaning our menus are balanced, nutritious and contain lots of healthy foods!</a:t>
            </a:r>
          </a:p>
          <a:p>
            <a:pPr algn="ctr"/>
            <a:r>
              <a:rPr lang="en-GB" sz="1600" dirty="0">
                <a:solidFill>
                  <a:schemeClr val="accent1"/>
                </a:solidFill>
                <a:latin typeface="Canva Sans" panose="020B0604020202020204" charset="0"/>
              </a:rPr>
              <a:t>Read more about the School Food Standards here - </a:t>
            </a:r>
          </a:p>
          <a:p>
            <a:pPr algn="ctr"/>
            <a:r>
              <a:rPr lang="en-GB" sz="1600" dirty="0">
                <a:latin typeface="Canva Sans" panose="020B0604020202020204" charset="0"/>
                <a:hlinkClick r:id="rId14"/>
              </a:rPr>
              <a:t>Homepage - School Food Plan</a:t>
            </a:r>
            <a:endParaRPr lang="en-GB" sz="1600" dirty="0">
              <a:solidFill>
                <a:schemeClr val="accent1"/>
              </a:solidFill>
              <a:latin typeface="Canva Sans" panose="020B0604020202020204" charset="0"/>
            </a:endParaRPr>
          </a:p>
        </p:txBody>
      </p:sp>
      <p:pic>
        <p:nvPicPr>
          <p:cNvPr id="76" name="Picture 3" descr="MSC label">
            <a:extLst>
              <a:ext uri="{FF2B5EF4-FFF2-40B4-BE49-F238E27FC236}">
                <a16:creationId xmlns:a16="http://schemas.microsoft.com/office/drawing/2014/main" id="{897C2D79-D353-20F1-F08C-2535B8938653}"/>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13538" t="-4379" r="12516" b="-1"/>
          <a:stretch/>
        </p:blipFill>
        <p:spPr bwMode="auto">
          <a:xfrm>
            <a:off x="6350341" y="7574378"/>
            <a:ext cx="437054" cy="629959"/>
          </a:xfrm>
          <a:prstGeom prst="roundRect">
            <a:avLst>
              <a:gd name="adj" fmla="val 11408"/>
            </a:avLst>
          </a:prstGeom>
          <a:noFill/>
          <a:extLst>
            <a:ext uri="{909E8E84-426E-40DD-AFC4-6F175D3DCCD1}">
              <a14:hiddenFill xmlns:a14="http://schemas.microsoft.com/office/drawing/2010/main">
                <a:solidFill>
                  <a:srgbClr val="FFFFFF"/>
                </a:solidFill>
              </a14:hiddenFill>
            </a:ext>
          </a:extLst>
        </p:spPr>
      </p:pic>
      <p:pic>
        <p:nvPicPr>
          <p:cNvPr id="77" name="Picture 76" descr="A picture containing application&#10;&#10;Description automatically generated">
            <a:extLst>
              <a:ext uri="{FF2B5EF4-FFF2-40B4-BE49-F238E27FC236}">
                <a16:creationId xmlns:a16="http://schemas.microsoft.com/office/drawing/2014/main" id="{345E3C5A-FCE9-D90E-CF6A-6F584838B733}"/>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rot="672792">
            <a:off x="16766213" y="3500692"/>
            <a:ext cx="1192028" cy="641373"/>
          </a:xfrm>
          <a:prstGeom prst="rect">
            <a:avLst/>
          </a:prstGeom>
        </p:spPr>
      </p:pic>
      <p:sp>
        <p:nvSpPr>
          <p:cNvPr id="79" name="Rectangle 78">
            <a:extLst>
              <a:ext uri="{FF2B5EF4-FFF2-40B4-BE49-F238E27FC236}">
                <a16:creationId xmlns:a16="http://schemas.microsoft.com/office/drawing/2014/main" id="{B8FE5F1B-FEFF-95D3-0531-3C7892FF0F7B}"/>
              </a:ext>
            </a:extLst>
          </p:cNvPr>
          <p:cNvSpPr/>
          <p:nvPr/>
        </p:nvSpPr>
        <p:spPr>
          <a:xfrm>
            <a:off x="7651276" y="4120872"/>
            <a:ext cx="6667725" cy="1632228"/>
          </a:xfrm>
          <a:prstGeom prst="rect">
            <a:avLst/>
          </a:prstGeom>
          <a:solidFill>
            <a:srgbClr val="F1E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rgbClr val="AC7F26"/>
                </a:solidFill>
                <a:latin typeface="Canva Sans" panose="020B0604020202020204" charset="0"/>
              </a:rPr>
              <a:t>Our recipes all meet the School Food Standard portion sizes, meaning pupils are getting the right requirements for their age. We provide visual portion size training resources for our kitchen teams. We also offer unlimited vegetables, salads and bread for any pupils who may need a bit extra food that day!</a:t>
            </a:r>
          </a:p>
        </p:txBody>
      </p:sp>
      <p:pic>
        <p:nvPicPr>
          <p:cNvPr id="2" name="Picture 1" descr="A white text on a black background&#10;&#10;Description automatically generated">
            <a:extLst>
              <a:ext uri="{FF2B5EF4-FFF2-40B4-BE49-F238E27FC236}">
                <a16:creationId xmlns:a16="http://schemas.microsoft.com/office/drawing/2014/main" id="{D135767E-9286-F349-1D6F-99D86D778040}"/>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54977" y="9541062"/>
            <a:ext cx="1445223" cy="629782"/>
          </a:xfrm>
          <a:prstGeom prst="rect">
            <a:avLst/>
          </a:prstGeom>
        </p:spPr>
      </p:pic>
      <p:pic>
        <p:nvPicPr>
          <p:cNvPr id="3" name="Picture 2" descr="Red Tractor assurance scheme updates logo in new standards push | News |  The Grocer">
            <a:extLst>
              <a:ext uri="{FF2B5EF4-FFF2-40B4-BE49-F238E27FC236}">
                <a16:creationId xmlns:a16="http://schemas.microsoft.com/office/drawing/2014/main" id="{FCC7E8BB-5168-DD74-E59E-BCDB6B1AD58C}"/>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58541" t="2969" r="8939" b="2038"/>
          <a:stretch/>
        </p:blipFill>
        <p:spPr bwMode="auto">
          <a:xfrm>
            <a:off x="6348700" y="6700840"/>
            <a:ext cx="438695" cy="670901"/>
          </a:xfrm>
          <a:prstGeom prst="roundRect">
            <a:avLst/>
          </a:prstGeom>
          <a:noFill/>
          <a:ln>
            <a:noFill/>
          </a:ln>
          <a:extLst>
            <a:ext uri="{53640926-AAD7-44D8-BBD7-CCE9431645EC}">
              <a14:shadowObscured xmlns:a14="http://schemas.microsoft.com/office/drawing/2010/main"/>
            </a:ext>
          </a:extLst>
        </p:spPr>
      </p:pic>
      <p:pic>
        <p:nvPicPr>
          <p:cNvPr id="4" name="Picture 3">
            <a:extLst>
              <a:ext uri="{FF2B5EF4-FFF2-40B4-BE49-F238E27FC236}">
                <a16:creationId xmlns:a16="http://schemas.microsoft.com/office/drawing/2014/main" id="{400B586F-80EE-A936-B778-6558D0F7EE9A}"/>
              </a:ext>
            </a:extLst>
          </p:cNvPr>
          <p:cNvPicPr>
            <a:picLocks noChangeAspect="1"/>
          </p:cNvPicPr>
          <p:nvPr/>
        </p:nvPicPr>
        <p:blipFill>
          <a:blip r:embed="rId19"/>
          <a:stretch>
            <a:fillRect/>
          </a:stretch>
        </p:blipFill>
        <p:spPr>
          <a:xfrm>
            <a:off x="6248821" y="4214992"/>
            <a:ext cx="608992" cy="410137"/>
          </a:xfrm>
          <a:prstGeom prst="rect">
            <a:avLst/>
          </a:prstGeom>
        </p:spPr>
      </p:pic>
      <p:sp>
        <p:nvSpPr>
          <p:cNvPr id="5" name="Freeform 93">
            <a:extLst>
              <a:ext uri="{FF2B5EF4-FFF2-40B4-BE49-F238E27FC236}">
                <a16:creationId xmlns:a16="http://schemas.microsoft.com/office/drawing/2014/main" id="{AEBEF513-1B45-45C2-3078-F9DEFE21CCDF}"/>
              </a:ext>
            </a:extLst>
          </p:cNvPr>
          <p:cNvSpPr/>
          <p:nvPr/>
        </p:nvSpPr>
        <p:spPr>
          <a:xfrm>
            <a:off x="6335162" y="5898043"/>
            <a:ext cx="414947" cy="483249"/>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63" name="Picture 1062">
            <a:extLst>
              <a:ext uri="{FF2B5EF4-FFF2-40B4-BE49-F238E27FC236}">
                <a16:creationId xmlns:a16="http://schemas.microsoft.com/office/drawing/2014/main" id="{CBB985FA-25F3-EAF3-C4D7-73C4AF79CC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42" y="-2385028"/>
            <a:ext cx="18304042" cy="12672028"/>
          </a:xfrm>
          <a:prstGeom prst="rect">
            <a:avLst/>
          </a:prstGeom>
        </p:spPr>
      </p:pic>
      <p:graphicFrame>
        <p:nvGraphicFramePr>
          <p:cNvPr id="110" name="Table 109">
            <a:extLst>
              <a:ext uri="{FF2B5EF4-FFF2-40B4-BE49-F238E27FC236}">
                <a16:creationId xmlns:a16="http://schemas.microsoft.com/office/drawing/2014/main" id="{576BAC64-35CA-AD65-B5A2-2D7A47298D6C}"/>
              </a:ext>
            </a:extLst>
          </p:cNvPr>
          <p:cNvGraphicFramePr>
            <a:graphicFrameLocks noGrp="1"/>
          </p:cNvGraphicFramePr>
          <p:nvPr>
            <p:extLst>
              <p:ext uri="{D42A27DB-BD31-4B8C-83A1-F6EECF244321}">
                <p14:modId xmlns:p14="http://schemas.microsoft.com/office/powerpoint/2010/main" val="1101890026"/>
              </p:ext>
            </p:extLst>
          </p:nvPr>
        </p:nvGraphicFramePr>
        <p:xfrm>
          <a:off x="911948" y="1449079"/>
          <a:ext cx="16385450" cy="8419084"/>
        </p:xfrm>
        <a:graphic>
          <a:graphicData uri="http://schemas.openxmlformats.org/drawingml/2006/table">
            <a:tbl>
              <a:tblPr firstRow="1" bandRow="1">
                <a:tableStyleId>{5C22544A-7EE6-4342-B048-85BDC9FD1C3A}</a:tableStyleId>
              </a:tblPr>
              <a:tblGrid>
                <a:gridCol w="3277090">
                  <a:extLst>
                    <a:ext uri="{9D8B030D-6E8A-4147-A177-3AD203B41FA5}">
                      <a16:colId xmlns:a16="http://schemas.microsoft.com/office/drawing/2014/main" val="1257960483"/>
                    </a:ext>
                  </a:extLst>
                </a:gridCol>
                <a:gridCol w="3277090">
                  <a:extLst>
                    <a:ext uri="{9D8B030D-6E8A-4147-A177-3AD203B41FA5}">
                      <a16:colId xmlns:a16="http://schemas.microsoft.com/office/drawing/2014/main" val="3704868386"/>
                    </a:ext>
                  </a:extLst>
                </a:gridCol>
                <a:gridCol w="3277090">
                  <a:extLst>
                    <a:ext uri="{9D8B030D-6E8A-4147-A177-3AD203B41FA5}">
                      <a16:colId xmlns:a16="http://schemas.microsoft.com/office/drawing/2014/main" val="4092775209"/>
                    </a:ext>
                  </a:extLst>
                </a:gridCol>
                <a:gridCol w="3277090">
                  <a:extLst>
                    <a:ext uri="{9D8B030D-6E8A-4147-A177-3AD203B41FA5}">
                      <a16:colId xmlns:a16="http://schemas.microsoft.com/office/drawing/2014/main" val="2833176240"/>
                    </a:ext>
                  </a:extLst>
                </a:gridCol>
                <a:gridCol w="3277090">
                  <a:extLst>
                    <a:ext uri="{9D8B030D-6E8A-4147-A177-3AD203B41FA5}">
                      <a16:colId xmlns:a16="http://schemas.microsoft.com/office/drawing/2014/main" val="2375869498"/>
                    </a:ext>
                  </a:extLst>
                </a:gridCol>
              </a:tblGrid>
              <a:tr h="0">
                <a:tc>
                  <a:txBody>
                    <a:bodyPr/>
                    <a:lstStyle/>
                    <a:p>
                      <a:pPr algn="ctr"/>
                      <a:r>
                        <a:rPr lang="en-GB" sz="2800" b="0" dirty="0">
                          <a:solidFill>
                            <a:schemeClr val="tx2"/>
                          </a:solidFill>
                          <a:latin typeface="Barlow Condensed Bold" panose="020B0604020202020204" charset="0"/>
                        </a:rPr>
                        <a:t>MONDAY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ctr"/>
                      <a:r>
                        <a:rPr lang="en-GB" sz="2800" b="0" dirty="0">
                          <a:solidFill>
                            <a:schemeClr val="tx2"/>
                          </a:solidFill>
                          <a:latin typeface="Barlow Condensed Bold" panose="020B0604020202020204" charset="0"/>
                        </a:rPr>
                        <a:t>TUESDAY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ctr"/>
                      <a:r>
                        <a:rPr lang="en-GB" sz="2800" b="0" dirty="0">
                          <a:solidFill>
                            <a:schemeClr val="tx2"/>
                          </a:solidFill>
                          <a:latin typeface="Barlow Condensed Bold" panose="020B0604020202020204" charset="0"/>
                        </a:rPr>
                        <a:t>WEDNESDAY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ctr"/>
                      <a:r>
                        <a:rPr lang="en-GB" sz="2800" b="0" dirty="0">
                          <a:solidFill>
                            <a:schemeClr val="tx2"/>
                          </a:solidFill>
                          <a:latin typeface="Barlow Condensed Bold" panose="020B0604020202020204" charset="0"/>
                        </a:rPr>
                        <a:t>THURSDAY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ctr"/>
                      <a:r>
                        <a:rPr lang="en-GB" sz="2800" b="0" dirty="0">
                          <a:solidFill>
                            <a:schemeClr val="tx2"/>
                          </a:solidFill>
                          <a:latin typeface="Barlow Condensed Bold" panose="020B0604020202020204" charset="0"/>
                        </a:rPr>
                        <a:t>FRIDAY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2571604415"/>
                  </a:ext>
                </a:extLst>
              </a:tr>
              <a:tr h="579326">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GB" sz="1500" b="1" dirty="0">
                          <a:latin typeface="Century Gothic" panose="020B0502020202020204" pitchFamily="34" charset="0"/>
                        </a:rPr>
                        <a:t>Cheese and Tomato  Pizza with Herby New Potatoes</a:t>
                      </a:r>
                    </a:p>
                    <a:p>
                      <a:pPr marL="0" marR="0" lvl="0" indent="0" algn="l" defTabSz="914400" rtl="0" eaLnBrk="1" fontAlgn="auto" latinLnBrk="0" hangingPunct="1">
                        <a:lnSpc>
                          <a:spcPts val="1960"/>
                        </a:lnSpc>
                        <a:spcBef>
                          <a:spcPts val="0"/>
                        </a:spcBef>
                        <a:spcAft>
                          <a:spcPts val="0"/>
                        </a:spcAft>
                        <a:buClrTx/>
                        <a:buSzTx/>
                        <a:buFontTx/>
                        <a:buNone/>
                        <a:tabLst/>
                        <a:defRPr/>
                      </a:pPr>
                      <a:r>
                        <a:rPr lang="en-GB" sz="1500" dirty="0">
                          <a:latin typeface="Century Gothic" panose="020B0502020202020204" pitchFamily="34" charset="0"/>
                        </a:rPr>
                        <a:t>Homemade 50/50 </a:t>
                      </a:r>
                    </a:p>
                    <a:p>
                      <a:pPr marL="0" marR="0" lvl="0" indent="0" algn="l" defTabSz="914400" rtl="0" eaLnBrk="1" fontAlgn="auto" latinLnBrk="0" hangingPunct="1">
                        <a:lnSpc>
                          <a:spcPts val="1960"/>
                        </a:lnSpc>
                        <a:spcBef>
                          <a:spcPts val="0"/>
                        </a:spcBef>
                        <a:spcAft>
                          <a:spcPts val="0"/>
                        </a:spcAft>
                        <a:buClrTx/>
                        <a:buSzTx/>
                        <a:buFontTx/>
                        <a:buNone/>
                        <a:tabLst/>
                        <a:defRPr/>
                      </a:pPr>
                      <a:r>
                        <a:rPr lang="en-GB" sz="1500" dirty="0">
                          <a:latin typeface="Century Gothic" panose="020B0502020202020204" pitchFamily="34" charset="0"/>
                        </a:rPr>
                        <a:t>Wholemeal Base topped </a:t>
                      </a:r>
                    </a:p>
                    <a:p>
                      <a:pPr marL="0" marR="0" lvl="0" indent="0" algn="l" defTabSz="914400" rtl="0" eaLnBrk="1" fontAlgn="auto" latinLnBrk="0" hangingPunct="1">
                        <a:lnSpc>
                          <a:spcPts val="1960"/>
                        </a:lnSpc>
                        <a:spcBef>
                          <a:spcPts val="0"/>
                        </a:spcBef>
                        <a:spcAft>
                          <a:spcPts val="0"/>
                        </a:spcAft>
                        <a:buClrTx/>
                        <a:buSzTx/>
                        <a:buFontTx/>
                        <a:buNone/>
                        <a:tabLst/>
                        <a:defRPr/>
                      </a:pPr>
                      <a:r>
                        <a:rPr lang="en-GB" sz="1500" dirty="0">
                          <a:latin typeface="Century Gothic" panose="020B0502020202020204" pitchFamily="34" charset="0"/>
                        </a:rPr>
                        <a:t>with Cheddar Cheese and a Homemade Tomato Sauce (Chopped Tomatoes, Tomato Puree, Oregano) Served </a:t>
                      </a:r>
                    </a:p>
                    <a:p>
                      <a:pPr marL="0" marR="0" lvl="0" indent="0" algn="l" defTabSz="914400" rtl="0" eaLnBrk="1" fontAlgn="auto" latinLnBrk="0" hangingPunct="1">
                        <a:lnSpc>
                          <a:spcPts val="1960"/>
                        </a:lnSpc>
                        <a:spcBef>
                          <a:spcPts val="0"/>
                        </a:spcBef>
                        <a:spcAft>
                          <a:spcPts val="0"/>
                        </a:spcAft>
                        <a:buClrTx/>
                        <a:buSzTx/>
                        <a:buFontTx/>
                        <a:buNone/>
                        <a:tabLst/>
                        <a:defRPr/>
                      </a:pPr>
                      <a:r>
                        <a:rPr lang="en-GB" sz="1500" dirty="0">
                          <a:latin typeface="Century Gothic" panose="020B0502020202020204" pitchFamily="34" charset="0"/>
                        </a:rPr>
                        <a:t>with New Potatoes </a:t>
                      </a:r>
                    </a:p>
                    <a:p>
                      <a:pPr marL="0" marR="0" lvl="0" indent="0" algn="l" defTabSz="914400" rtl="0" eaLnBrk="1" fontAlgn="auto" latinLnBrk="0" hangingPunct="1">
                        <a:lnSpc>
                          <a:spcPts val="1960"/>
                        </a:lnSpc>
                        <a:spcBef>
                          <a:spcPts val="0"/>
                        </a:spcBef>
                        <a:spcAft>
                          <a:spcPts val="0"/>
                        </a:spcAft>
                        <a:buClrTx/>
                        <a:buSzTx/>
                        <a:buFontTx/>
                        <a:buNone/>
                        <a:tabLst/>
                        <a:defRPr/>
                      </a:pPr>
                      <a:endParaRPr lang="en-GB" sz="1500"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500" b="1" dirty="0">
                          <a:solidFill>
                            <a:srgbClr val="000000"/>
                          </a:solidFill>
                          <a:latin typeface="Century Gothic" panose="020B0502020202020204" pitchFamily="34" charset="0"/>
                        </a:rPr>
                        <a:t>Beef Meatballs in Tomato Sauce with Rice</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500" b="0" dirty="0">
                          <a:solidFill>
                            <a:srgbClr val="000000"/>
                          </a:solidFill>
                          <a:latin typeface="Century Gothic" panose="020B0502020202020204" pitchFamily="34" charset="0"/>
                        </a:rPr>
                        <a:t>Red Tractor Accredited Beef Meatballs from Gloucestershire’s Local Butchers</a:t>
                      </a:r>
                      <a:r>
                        <a:rPr lang="en-GB" sz="1500" b="0" dirty="0">
                          <a:solidFill>
                            <a:srgbClr val="000000"/>
                          </a:solidFill>
                          <a:latin typeface="Century Gothic" panose="020B0502020202020204" pitchFamily="34" charset="0"/>
                        </a:rPr>
                        <a:t> In a Homemade Tomato Sauce Served with</a:t>
                      </a:r>
                    </a:p>
                    <a:p>
                      <a:pPr marL="0" marR="0" lvl="0" indent="0" algn="l" defTabSz="914400" rtl="0" eaLnBrk="1" fontAlgn="auto" latinLnBrk="0" hangingPunct="1">
                        <a:lnSpc>
                          <a:spcPts val="1960"/>
                        </a:lnSpc>
                        <a:spcBef>
                          <a:spcPts val="0"/>
                        </a:spcBef>
                        <a:spcAft>
                          <a:spcPts val="0"/>
                        </a:spcAft>
                        <a:buClrTx/>
                        <a:buSzTx/>
                        <a:buFontTx/>
                        <a:buNone/>
                        <a:tabLst/>
                        <a:defRPr/>
                      </a:pPr>
                      <a:r>
                        <a:rPr lang="en-GB" sz="1500" b="0" dirty="0">
                          <a:solidFill>
                            <a:srgbClr val="000000"/>
                          </a:solidFill>
                          <a:latin typeface="Century Gothic" panose="020B0502020202020204" pitchFamily="34" charset="0"/>
                        </a:rPr>
                        <a:t>50/50 Wholemeal Rice</a:t>
                      </a:r>
                    </a:p>
                    <a:p>
                      <a:pPr marL="0" marR="0" lvl="0" indent="0" algn="l" defTabSz="914400" rtl="0" eaLnBrk="1" fontAlgn="auto" latinLnBrk="0" hangingPunct="1">
                        <a:lnSpc>
                          <a:spcPts val="1960"/>
                        </a:lnSpc>
                        <a:spcBef>
                          <a:spcPts val="0"/>
                        </a:spcBef>
                        <a:spcAft>
                          <a:spcPts val="0"/>
                        </a:spcAft>
                        <a:buClrTx/>
                        <a:buSzTx/>
                        <a:buFontTx/>
                        <a:buNone/>
                        <a:tabLst/>
                        <a:defRPr/>
                      </a:pPr>
                      <a:endParaRPr lang="en-GB" sz="1500" b="1"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b="1" dirty="0">
                          <a:solidFill>
                            <a:schemeClr val="tx1"/>
                          </a:solidFill>
                          <a:latin typeface="Century Gothic" panose="020B0502020202020204" pitchFamily="34" charset="0"/>
                        </a:rPr>
                        <a:t>Roast Gammon, Roast Potatoes &amp; Gravy</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500" b="0" dirty="0">
                          <a:solidFill>
                            <a:srgbClr val="000000"/>
                          </a:solidFill>
                          <a:latin typeface="Century Gothic" panose="020B0502020202020204" pitchFamily="34" charset="0"/>
                        </a:rPr>
                        <a:t>Red Tractor Accredited </a:t>
                      </a:r>
                      <a:r>
                        <a:rPr lang="en-GB" sz="1500" b="0" dirty="0">
                          <a:solidFill>
                            <a:srgbClr val="000000"/>
                          </a:solidFill>
                          <a:latin typeface="Century Gothic" panose="020B0502020202020204" pitchFamily="34" charset="0"/>
                        </a:rPr>
                        <a:t>Roast Gammon from Gloucestershire’s Local Butchers Served with Homemade Roast Potatoes and Vegan Gravy</a:t>
                      </a:r>
                      <a:endParaRPr lang="en-GB" sz="1500"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500" b="1" dirty="0">
                          <a:solidFill>
                            <a:srgbClr val="000000"/>
                          </a:solidFill>
                          <a:latin typeface="Century Gothic" panose="020B0502020202020204" pitchFamily="34" charset="0"/>
                        </a:rPr>
                        <a:t>NEW Curried Chicken and Rice (Chicken Biryani) </a:t>
                      </a:r>
                    </a:p>
                    <a:p>
                      <a:pPr algn="l">
                        <a:lnSpc>
                          <a:spcPts val="1960"/>
                        </a:lnSpc>
                      </a:pPr>
                      <a:r>
                        <a:rPr lang="en-US" sz="1500" dirty="0">
                          <a:solidFill>
                            <a:srgbClr val="000000"/>
                          </a:solidFill>
                          <a:latin typeface="Century Gothic" panose="020B0502020202020204" pitchFamily="34" charset="0"/>
                        </a:rPr>
                        <a:t>Red Tractor Accredited </a:t>
                      </a:r>
                    </a:p>
                    <a:p>
                      <a:pPr algn="l">
                        <a:lnSpc>
                          <a:spcPts val="1960"/>
                        </a:lnSpc>
                      </a:pPr>
                      <a:r>
                        <a:rPr lang="en-US" sz="1500" dirty="0">
                          <a:solidFill>
                            <a:srgbClr val="000000"/>
                          </a:solidFill>
                          <a:latin typeface="Century Gothic" panose="020B0502020202020204" pitchFamily="34" charset="0"/>
                        </a:rPr>
                        <a:t>Chicken From Gloucestershire's Local Butcher Seasoned with Mild Spices, Mixed with Rice </a:t>
                      </a:r>
                      <a:r>
                        <a:rPr lang="en-US" sz="1500" dirty="0" err="1">
                          <a:solidFill>
                            <a:srgbClr val="000000"/>
                          </a:solidFill>
                          <a:latin typeface="Century Gothic" panose="020B0502020202020204" pitchFamily="34" charset="0"/>
                        </a:rPr>
                        <a:t>Flavoured</a:t>
                      </a:r>
                      <a:r>
                        <a:rPr lang="en-US" sz="1500" dirty="0">
                          <a:solidFill>
                            <a:srgbClr val="000000"/>
                          </a:solidFill>
                          <a:latin typeface="Century Gothic" panose="020B0502020202020204" pitchFamily="34" charset="0"/>
                        </a:rPr>
                        <a:t> with Turmeric, Peas </a:t>
                      </a:r>
                    </a:p>
                    <a:p>
                      <a:pPr algn="l">
                        <a:lnSpc>
                          <a:spcPts val="1960"/>
                        </a:lnSpc>
                      </a:pPr>
                      <a:r>
                        <a:rPr lang="en-US" sz="1500" dirty="0">
                          <a:solidFill>
                            <a:srgbClr val="000000"/>
                          </a:solidFill>
                          <a:latin typeface="Century Gothic" panose="020B0502020202020204" pitchFamily="34" charset="0"/>
                        </a:rPr>
                        <a:t>and Onion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500" b="1" dirty="0">
                          <a:solidFill>
                            <a:srgbClr val="000000"/>
                          </a:solidFill>
                          <a:latin typeface="Century Gothic" panose="020B0502020202020204" pitchFamily="34" charset="0"/>
                        </a:rPr>
                        <a:t>Pollock Fish Fingers, Chips and </a:t>
                      </a:r>
                    </a:p>
                    <a:p>
                      <a:pPr algn="l">
                        <a:lnSpc>
                          <a:spcPts val="1960"/>
                        </a:lnSpc>
                      </a:pPr>
                      <a:r>
                        <a:rPr lang="en-US" sz="1500" b="1" dirty="0">
                          <a:solidFill>
                            <a:srgbClr val="000000"/>
                          </a:solidFill>
                          <a:latin typeface="Century Gothic" panose="020B0502020202020204" pitchFamily="34" charset="0"/>
                        </a:rPr>
                        <a:t>Tomato Ketchup </a:t>
                      </a:r>
                    </a:p>
                    <a:p>
                      <a:pPr marL="0" lvl="0" indent="0" algn="l">
                        <a:lnSpc>
                          <a:spcPts val="1960"/>
                        </a:lnSpc>
                        <a:spcBef>
                          <a:spcPct val="0"/>
                        </a:spcBef>
                      </a:pPr>
                      <a:r>
                        <a:rPr lang="en-US" sz="1500" dirty="0">
                          <a:solidFill>
                            <a:srgbClr val="000000"/>
                          </a:solidFill>
                          <a:latin typeface="Century Gothic" panose="020B0502020202020204" pitchFamily="34" charset="0"/>
                        </a:rPr>
                        <a:t>Oven Baked Youngs </a:t>
                      </a:r>
                    </a:p>
                    <a:p>
                      <a:pPr marL="0" lvl="0" indent="0" algn="l">
                        <a:lnSpc>
                          <a:spcPts val="1960"/>
                        </a:lnSpc>
                        <a:spcBef>
                          <a:spcPct val="0"/>
                        </a:spcBef>
                      </a:pPr>
                      <a:r>
                        <a:rPr lang="en-US" sz="1500" dirty="0">
                          <a:solidFill>
                            <a:srgbClr val="000000"/>
                          </a:solidFill>
                          <a:latin typeface="Century Gothic" panose="020B0502020202020204" pitchFamily="34" charset="0"/>
                        </a:rPr>
                        <a:t>MSC Accredited </a:t>
                      </a:r>
                    </a:p>
                    <a:p>
                      <a:pPr marL="0" lvl="0" indent="0" algn="l">
                        <a:lnSpc>
                          <a:spcPts val="1960"/>
                        </a:lnSpc>
                        <a:spcBef>
                          <a:spcPct val="0"/>
                        </a:spcBef>
                      </a:pPr>
                      <a:r>
                        <a:rPr lang="en-US" sz="1500" dirty="0">
                          <a:solidFill>
                            <a:srgbClr val="000000"/>
                          </a:solidFill>
                          <a:latin typeface="Century Gothic" panose="020B0502020202020204" pitchFamily="34" charset="0"/>
                        </a:rPr>
                        <a:t>Pollock Fishfingers with </a:t>
                      </a:r>
                    </a:p>
                    <a:p>
                      <a:pPr marL="0" lvl="0" indent="0" algn="l">
                        <a:lnSpc>
                          <a:spcPts val="1960"/>
                        </a:lnSpc>
                        <a:spcBef>
                          <a:spcPct val="0"/>
                        </a:spcBef>
                      </a:pPr>
                      <a:r>
                        <a:rPr lang="en-US" sz="1500" dirty="0">
                          <a:solidFill>
                            <a:srgbClr val="000000"/>
                          </a:solidFill>
                          <a:latin typeface="Century Gothic" panose="020B0502020202020204" pitchFamily="34" charset="0"/>
                        </a:rPr>
                        <a:t>Oven Baked Chips &amp; </a:t>
                      </a:r>
                    </a:p>
                    <a:p>
                      <a:pPr marL="0" lvl="0" indent="0" algn="l">
                        <a:lnSpc>
                          <a:spcPts val="1960"/>
                        </a:lnSpc>
                        <a:spcBef>
                          <a:spcPct val="0"/>
                        </a:spcBef>
                      </a:pPr>
                      <a:r>
                        <a:rPr lang="en-US" sz="1500" dirty="0">
                          <a:solidFill>
                            <a:srgbClr val="000000"/>
                          </a:solidFill>
                          <a:latin typeface="Century Gothic" panose="020B0502020202020204" pitchFamily="34" charset="0"/>
                        </a:rPr>
                        <a:t>Tomato Ketchup </a:t>
                      </a:r>
                    </a:p>
                    <a:p>
                      <a:pPr algn="l"/>
                      <a:endParaRPr lang="en-GB" sz="1500" dirty="0">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1889949154"/>
                  </a:ext>
                </a:extLst>
              </a:tr>
              <a:tr h="0">
                <a:tc>
                  <a:txBody>
                    <a:bodyPr/>
                    <a:lstStyle/>
                    <a:p>
                      <a:pPr algn="l">
                        <a:lnSpc>
                          <a:spcPts val="1960"/>
                        </a:lnSpc>
                      </a:pPr>
                      <a:r>
                        <a:rPr lang="en-US" sz="1500" b="1" dirty="0">
                          <a:solidFill>
                            <a:srgbClr val="000000"/>
                          </a:solidFill>
                          <a:latin typeface="Century Gothic" panose="020B0502020202020204" pitchFamily="34" charset="0"/>
                        </a:rPr>
                        <a:t>Vegetable Pasta Bake</a:t>
                      </a:r>
                    </a:p>
                    <a:p>
                      <a:pPr algn="l">
                        <a:lnSpc>
                          <a:spcPts val="1960"/>
                        </a:lnSpc>
                      </a:pPr>
                      <a:r>
                        <a:rPr lang="en-US" sz="1500" b="0" dirty="0">
                          <a:solidFill>
                            <a:srgbClr val="000000"/>
                          </a:solidFill>
                          <a:latin typeface="Century Gothic" panose="020B0502020202020204" pitchFamily="34" charset="0"/>
                        </a:rPr>
                        <a:t>Tomato Vegetable Pasta Bake</a:t>
                      </a:r>
                    </a:p>
                    <a:p>
                      <a:pPr algn="l">
                        <a:lnSpc>
                          <a:spcPts val="1960"/>
                        </a:lnSpc>
                      </a:pPr>
                      <a:r>
                        <a:rPr lang="en-US" sz="1500" b="0" dirty="0">
                          <a:solidFill>
                            <a:srgbClr val="000000"/>
                          </a:solidFill>
                          <a:latin typeface="Century Gothic" panose="020B0502020202020204" pitchFamily="34" charset="0"/>
                        </a:rPr>
                        <a:t>with Roasted Vegetables (Mixed Peppers, Butternut Squash, Sweet Potato and Carrots) with a Homemade Tomato and Lentil Sauce, Baked and Topped with Cheese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500" b="1" dirty="0">
                          <a:solidFill>
                            <a:srgbClr val="000000"/>
                          </a:solidFill>
                          <a:latin typeface="Century Gothic" panose="020B0502020202020204" pitchFamily="34" charset="0"/>
                        </a:rPr>
                        <a:t>Vegan Burger with Wedges and Tomato Sauce</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500" b="0" dirty="0">
                          <a:solidFill>
                            <a:srgbClr val="000000"/>
                          </a:solidFill>
                          <a:latin typeface="Century Gothic" panose="020B0502020202020204" pitchFamily="34" charset="0"/>
                        </a:rPr>
                        <a:t>Devils Kitchen Vegan Burger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500" b="0" dirty="0">
                          <a:solidFill>
                            <a:srgbClr val="000000"/>
                          </a:solidFill>
                          <a:latin typeface="Century Gothic" panose="020B0502020202020204" pitchFamily="34" charset="0"/>
                        </a:rPr>
                        <a:t>Served in a Hot Dog</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500" b="0" dirty="0">
                          <a:solidFill>
                            <a:srgbClr val="000000"/>
                          </a:solidFill>
                          <a:latin typeface="Century Gothic" panose="020B0502020202020204" pitchFamily="34" charset="0"/>
                        </a:rPr>
                        <a:t>Bun with Baked Potato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500" b="0" dirty="0">
                          <a:solidFill>
                            <a:srgbClr val="000000"/>
                          </a:solidFill>
                          <a:latin typeface="Century Gothic" panose="020B0502020202020204" pitchFamily="34" charset="0"/>
                        </a:rPr>
                        <a:t>Wedges and Tomato Ketchup</a:t>
                      </a:r>
                    </a:p>
                    <a:p>
                      <a:pPr marL="0" marR="0" lvl="0" indent="0" algn="l" defTabSz="914400" rtl="0" eaLnBrk="1" fontAlgn="auto" latinLnBrk="0" hangingPunct="1">
                        <a:lnSpc>
                          <a:spcPts val="1960"/>
                        </a:lnSpc>
                        <a:spcBef>
                          <a:spcPts val="0"/>
                        </a:spcBef>
                        <a:spcAft>
                          <a:spcPts val="0"/>
                        </a:spcAft>
                        <a:buClrTx/>
                        <a:buSzTx/>
                        <a:buFontTx/>
                        <a:buNone/>
                        <a:tabLst/>
                        <a:defRPr/>
                      </a:pPr>
                      <a:endParaRPr lang="en-US" sz="1500" b="0" dirty="0">
                        <a:solidFill>
                          <a:srgbClr val="000000"/>
                        </a:solidFill>
                        <a:latin typeface="Century Gothic" panose="020B0502020202020204" pitchFamily="34" charset="0"/>
                      </a:endParaRPr>
                    </a:p>
                    <a:p>
                      <a:pPr algn="l">
                        <a:lnSpc>
                          <a:spcPts val="1960"/>
                        </a:lnSpc>
                      </a:pPr>
                      <a:endParaRPr lang="en-GB" sz="1500" dirty="0">
                        <a:highlight>
                          <a:srgbClr val="FFFF00"/>
                        </a:highlight>
                        <a:latin typeface="Century Gothic" panose="020B0502020202020204" pitchFamily="34" charset="0"/>
                      </a:endParaRPr>
                    </a:p>
                    <a:p>
                      <a:pPr algn="l">
                        <a:lnSpc>
                          <a:spcPts val="1960"/>
                        </a:lnSpc>
                      </a:pPr>
                      <a:endParaRPr lang="en-GB" sz="1500" dirty="0">
                        <a:highlight>
                          <a:srgbClr val="FFFF00"/>
                        </a:highlight>
                        <a:latin typeface="Century Gothic" panose="020B0502020202020204" pitchFamily="34" charset="0"/>
                      </a:endParaRPr>
                    </a:p>
                    <a:p>
                      <a:pPr algn="l">
                        <a:lnSpc>
                          <a:spcPts val="1960"/>
                        </a:lnSpc>
                      </a:pPr>
                      <a:endParaRPr lang="en-GB" sz="1500" dirty="0">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marL="0" lvl="0" indent="0" algn="l">
                        <a:lnSpc>
                          <a:spcPts val="1960"/>
                        </a:lnSpc>
                        <a:spcBef>
                          <a:spcPct val="0"/>
                        </a:spcBef>
                      </a:pPr>
                      <a:r>
                        <a:rPr lang="en-US" sz="1500" b="1" dirty="0">
                          <a:solidFill>
                            <a:srgbClr val="000000"/>
                          </a:solidFill>
                          <a:latin typeface="Century Gothic" panose="020B0502020202020204" pitchFamily="34" charset="0"/>
                        </a:rPr>
                        <a:t>Roast Quorn Fillet with Roast Potatoes and Gravy </a:t>
                      </a:r>
                    </a:p>
                    <a:p>
                      <a:pPr marL="0" lvl="0" indent="0" algn="l">
                        <a:lnSpc>
                          <a:spcPts val="1960"/>
                        </a:lnSpc>
                        <a:spcBef>
                          <a:spcPct val="0"/>
                        </a:spcBef>
                      </a:pPr>
                      <a:r>
                        <a:rPr lang="en-US" sz="1500" dirty="0">
                          <a:solidFill>
                            <a:srgbClr val="000000"/>
                          </a:solidFill>
                          <a:latin typeface="Century Gothic" panose="020B0502020202020204" pitchFamily="34" charset="0"/>
                        </a:rPr>
                        <a:t>Vegan Quorn Fillet served with </a:t>
                      </a:r>
                    </a:p>
                    <a:p>
                      <a:pPr marL="0" lvl="0" indent="0" algn="l">
                        <a:lnSpc>
                          <a:spcPts val="1960"/>
                        </a:lnSpc>
                        <a:spcBef>
                          <a:spcPct val="0"/>
                        </a:spcBef>
                      </a:pPr>
                      <a:r>
                        <a:rPr lang="en-US" sz="1500" dirty="0">
                          <a:solidFill>
                            <a:srgbClr val="000000"/>
                          </a:solidFill>
                          <a:latin typeface="Century Gothic" panose="020B0502020202020204" pitchFamily="34" charset="0"/>
                        </a:rPr>
                        <a:t>Homemade Roasted </a:t>
                      </a:r>
                    </a:p>
                    <a:p>
                      <a:pPr marL="0" lvl="0" indent="0" algn="l">
                        <a:lnSpc>
                          <a:spcPts val="1960"/>
                        </a:lnSpc>
                        <a:spcBef>
                          <a:spcPct val="0"/>
                        </a:spcBef>
                      </a:pPr>
                      <a:r>
                        <a:rPr lang="en-US" sz="1500" dirty="0">
                          <a:solidFill>
                            <a:srgbClr val="000000"/>
                          </a:solidFill>
                          <a:latin typeface="Century Gothic" panose="020B0502020202020204" pitchFamily="34" charset="0"/>
                        </a:rPr>
                        <a:t>Potatoes and Vegan Gravy</a:t>
                      </a:r>
                    </a:p>
                    <a:p>
                      <a:pPr marL="0" lvl="0" indent="0" algn="l">
                        <a:lnSpc>
                          <a:spcPts val="1960"/>
                        </a:lnSpc>
                        <a:spcBef>
                          <a:spcPct val="0"/>
                        </a:spcBef>
                      </a:pPr>
                      <a:endParaRPr lang="en-US" sz="1500" dirty="0">
                        <a:solidFill>
                          <a:srgbClr val="000000"/>
                        </a:solidFill>
                        <a:latin typeface="Century Gothic" panose="020B0502020202020204" pitchFamily="34" charset="0"/>
                      </a:endParaRPr>
                    </a:p>
                    <a:p>
                      <a:pPr marL="0" lvl="0" indent="0" algn="l">
                        <a:lnSpc>
                          <a:spcPts val="1960"/>
                        </a:lnSpc>
                        <a:spcBef>
                          <a:spcPct val="0"/>
                        </a:spcBef>
                      </a:pPr>
                      <a:endParaRPr lang="en-US" sz="150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500" b="1" dirty="0">
                          <a:solidFill>
                            <a:srgbClr val="000000"/>
                          </a:solidFill>
                          <a:latin typeface="Century Gothic" panose="020B0502020202020204" pitchFamily="34" charset="0"/>
                        </a:rPr>
                        <a:t>Macaroni Cheese </a:t>
                      </a:r>
                    </a:p>
                    <a:p>
                      <a:pPr algn="l">
                        <a:lnSpc>
                          <a:spcPts val="1960"/>
                        </a:lnSpc>
                      </a:pPr>
                      <a:r>
                        <a:rPr lang="en-US" sz="1500" dirty="0">
                          <a:solidFill>
                            <a:srgbClr val="000000"/>
                          </a:solidFill>
                          <a:latin typeface="Century Gothic" panose="020B0502020202020204" pitchFamily="34" charset="0"/>
                        </a:rPr>
                        <a:t>Homemade Classic Macaroni Cheese, made with a Homemade Cheddar Cheese White Sauce </a:t>
                      </a:r>
                    </a:p>
                    <a:p>
                      <a:pPr algn="l">
                        <a:lnSpc>
                          <a:spcPts val="1960"/>
                        </a:lnSpc>
                      </a:pPr>
                      <a:endParaRPr lang="en-US" sz="150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GB" sz="1500" b="1" dirty="0">
                          <a:latin typeface="Century Gothic" panose="020B0502020202020204" pitchFamily="34" charset="0"/>
                        </a:rPr>
                        <a:t>Spinach and Cheese Whirl, Chips and Tomato Ketchup </a:t>
                      </a:r>
                    </a:p>
                    <a:p>
                      <a:pPr algn="l">
                        <a:lnSpc>
                          <a:spcPts val="1960"/>
                        </a:lnSpc>
                      </a:pPr>
                      <a:r>
                        <a:rPr lang="en-GB" sz="1500" dirty="0">
                          <a:latin typeface="Century Gothic" panose="020B0502020202020204" pitchFamily="34" charset="0"/>
                        </a:rPr>
                        <a:t>Cheese, Spinach, Aubergine and Sweet Potato in a Puff Pastry Swirl, with Oven Baked </a:t>
                      </a:r>
                    </a:p>
                    <a:p>
                      <a:pPr algn="l">
                        <a:lnSpc>
                          <a:spcPts val="1960"/>
                        </a:lnSpc>
                      </a:pPr>
                      <a:r>
                        <a:rPr lang="en-GB" sz="1500" dirty="0">
                          <a:latin typeface="Century Gothic" panose="020B0502020202020204" pitchFamily="34" charset="0"/>
                        </a:rPr>
                        <a:t>Chips &amp; Tomato Ketchup </a:t>
                      </a:r>
                    </a:p>
                    <a:p>
                      <a:pPr algn="l">
                        <a:lnSpc>
                          <a:spcPts val="1960"/>
                        </a:lnSpc>
                      </a:pPr>
                      <a:endParaRPr lang="en-GB" sz="1500"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3403764832"/>
                  </a:ext>
                </a:extLst>
              </a:tr>
              <a:tr h="370840">
                <a:tc gridSpan="5">
                  <a:txBody>
                    <a:bodyPr/>
                    <a:lstStyle/>
                    <a:p>
                      <a:pPr algn="l">
                        <a:lnSpc>
                          <a:spcPts val="1960"/>
                        </a:lnSpc>
                      </a:pPr>
                      <a:r>
                        <a:rPr lang="en-US" sz="1500" dirty="0">
                          <a:solidFill>
                            <a:srgbClr val="000000"/>
                          </a:solidFill>
                          <a:latin typeface="Century Gothic" panose="020B0502020202020204" pitchFamily="34" charset="0"/>
                        </a:rPr>
                        <a:t>Each day we serve a choice of two vegetables such as Carrots, Broccoli, Cauliflower, Sweetcorn, Peas, Baked Beans, Green Beans, Cabbage, Peppers.</a:t>
                      </a:r>
                    </a:p>
                    <a:p>
                      <a:pPr marL="0" lvl="0" indent="0" algn="l">
                        <a:lnSpc>
                          <a:spcPts val="1960"/>
                        </a:lnSpc>
                        <a:spcBef>
                          <a:spcPct val="0"/>
                        </a:spcBef>
                      </a:pPr>
                      <a:r>
                        <a:rPr lang="en-US" sz="1500" dirty="0">
                          <a:solidFill>
                            <a:srgbClr val="000000"/>
                          </a:solidFill>
                          <a:latin typeface="Century Gothic" panose="020B0502020202020204" pitchFamily="34" charset="0"/>
                        </a:rPr>
                        <a:t>We also serve a daily salad selection for pupils to help themselves to.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4224293292"/>
                  </a:ext>
                </a:extLst>
              </a:tr>
              <a:tr h="0">
                <a:tc>
                  <a:txBody>
                    <a:bodyPr/>
                    <a:lstStyle/>
                    <a:p>
                      <a:pPr algn="l">
                        <a:lnSpc>
                          <a:spcPts val="1960"/>
                        </a:lnSpc>
                      </a:pPr>
                      <a:r>
                        <a:rPr lang="en-US" sz="1500" b="1" dirty="0">
                          <a:solidFill>
                            <a:srgbClr val="000000"/>
                          </a:solidFill>
                          <a:latin typeface="Century Gothic" panose="020B0502020202020204" pitchFamily="34" charset="0"/>
                        </a:rPr>
                        <a:t>Chocolate Shortbread </a:t>
                      </a:r>
                    </a:p>
                    <a:p>
                      <a:pPr algn="l">
                        <a:lnSpc>
                          <a:spcPts val="1960"/>
                        </a:lnSpc>
                      </a:pPr>
                      <a:r>
                        <a:rPr lang="en-US" sz="1500" b="0" dirty="0">
                          <a:solidFill>
                            <a:srgbClr val="000000"/>
                          </a:solidFill>
                          <a:latin typeface="Century Gothic" panose="020B0502020202020204" pitchFamily="34" charset="0"/>
                        </a:rPr>
                        <a:t>A Homemade Chocolate Flavoured Shortbread Made with Cocoa Powder</a:t>
                      </a:r>
                      <a:endParaRPr lang="en-US" sz="1500" b="0" dirty="0">
                        <a:solidFill>
                          <a:srgbClr val="000000"/>
                        </a:solidFill>
                        <a:highlight>
                          <a:srgbClr val="FFFF00"/>
                        </a:highlight>
                        <a:latin typeface="Century Gothic" panose="020B0502020202020204" pitchFamily="34" charset="0"/>
                      </a:endParaRPr>
                    </a:p>
                    <a:p>
                      <a:pPr algn="l"/>
                      <a:endParaRPr lang="en-GB" sz="1500" dirty="0">
                        <a:highlight>
                          <a:srgbClr val="FFFF00"/>
                        </a:highlight>
                        <a:latin typeface="Century Gothic" panose="020B0502020202020204" pitchFamily="34" charset="0"/>
                      </a:endParaRPr>
                    </a:p>
                    <a:p>
                      <a:pPr algn="l"/>
                      <a:endParaRPr lang="en-GB" sz="1500" dirty="0">
                        <a:highlight>
                          <a:srgbClr val="FFFF00"/>
                        </a:highlight>
                        <a:latin typeface="Century Gothic" panose="020B0502020202020204" pitchFamily="34" charset="0"/>
                      </a:endParaRPr>
                    </a:p>
                    <a:p>
                      <a:pPr algn="l"/>
                      <a:endParaRPr lang="en-GB" sz="1500" dirty="0">
                        <a:highlight>
                          <a:srgbClr val="FFFF00"/>
                        </a:highlight>
                        <a:latin typeface="Century Gothic" panose="020B0502020202020204" pitchFamily="34" charset="0"/>
                      </a:endParaRPr>
                    </a:p>
                    <a:p>
                      <a:pPr algn="l"/>
                      <a:endParaRPr lang="en-GB" sz="1500" dirty="0">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500" b="1" dirty="0">
                          <a:solidFill>
                            <a:srgbClr val="000000"/>
                          </a:solidFill>
                          <a:latin typeface="Century Gothic" panose="020B0502020202020204" pitchFamily="34" charset="0"/>
                        </a:rPr>
                        <a:t>NEW Apple Crumble Cake with Custard</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500" dirty="0">
                          <a:solidFill>
                            <a:srgbClr val="000000"/>
                          </a:solidFill>
                          <a:latin typeface="Century Gothic" panose="020B0502020202020204" pitchFamily="34" charset="0"/>
                        </a:rPr>
                        <a:t>Homemade Apple Cake with a Crumble Topping, Served with Custard </a:t>
                      </a:r>
                    </a:p>
                    <a:p>
                      <a:pPr marL="0" marR="0" lvl="0" indent="0" algn="l" defTabSz="914400" rtl="0" eaLnBrk="1" fontAlgn="auto" latinLnBrk="0" hangingPunct="1">
                        <a:lnSpc>
                          <a:spcPts val="1960"/>
                        </a:lnSpc>
                        <a:spcBef>
                          <a:spcPts val="0"/>
                        </a:spcBef>
                        <a:spcAft>
                          <a:spcPts val="0"/>
                        </a:spcAft>
                        <a:buClrTx/>
                        <a:buSzTx/>
                        <a:buFontTx/>
                        <a:buNone/>
                        <a:tabLst/>
                        <a:defRPr/>
                      </a:pPr>
                      <a:endParaRPr lang="en-US" sz="1500" dirty="0">
                        <a:solidFill>
                          <a:srgbClr val="000000"/>
                        </a:solidFill>
                        <a:latin typeface="Century Gothic" panose="020B0502020202020204" pitchFamily="34" charset="0"/>
                      </a:endParaRPr>
                    </a:p>
                    <a:p>
                      <a:pPr marL="0" marR="0" lvl="0" indent="0" algn="l" defTabSz="914400" rtl="0" eaLnBrk="1" fontAlgn="auto" latinLnBrk="0" hangingPunct="1">
                        <a:lnSpc>
                          <a:spcPts val="1960"/>
                        </a:lnSpc>
                        <a:spcBef>
                          <a:spcPts val="0"/>
                        </a:spcBef>
                        <a:spcAft>
                          <a:spcPts val="0"/>
                        </a:spcAft>
                        <a:buClrTx/>
                        <a:buSzTx/>
                        <a:buFontTx/>
                        <a:buNone/>
                        <a:tabLst/>
                        <a:defRPr/>
                      </a:pPr>
                      <a:endParaRPr lang="en-US" sz="1500" dirty="0">
                        <a:solidFill>
                          <a:srgbClr val="000000"/>
                        </a:solidFill>
                        <a:latin typeface="Century Gothic" panose="020B0502020202020204" pitchFamily="34" charset="0"/>
                      </a:endParaRPr>
                    </a:p>
                    <a:p>
                      <a:pPr marL="0" marR="0" lvl="0" indent="0" algn="l" defTabSz="914400" rtl="0" eaLnBrk="1" fontAlgn="auto" latinLnBrk="0" hangingPunct="1">
                        <a:lnSpc>
                          <a:spcPts val="1960"/>
                        </a:lnSpc>
                        <a:spcBef>
                          <a:spcPts val="0"/>
                        </a:spcBef>
                        <a:spcAft>
                          <a:spcPts val="0"/>
                        </a:spcAft>
                        <a:buClrTx/>
                        <a:buSzTx/>
                        <a:buFontTx/>
                        <a:buNone/>
                        <a:tabLst/>
                        <a:defRPr/>
                      </a:pPr>
                      <a:r>
                        <a:rPr lang="en-US" sz="1500" dirty="0">
                          <a:solidFill>
                            <a:srgbClr val="000000"/>
                          </a:solidFill>
                          <a:latin typeface="Century Gothic" panose="020B0502020202020204" pitchFamily="34" charset="0"/>
                        </a:rPr>
                        <a:t>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500" b="1" dirty="0">
                          <a:solidFill>
                            <a:srgbClr val="000000"/>
                          </a:solidFill>
                          <a:latin typeface="Century Gothic" panose="020B0502020202020204" pitchFamily="34" charset="0"/>
                        </a:rPr>
                        <a:t>Cinnamon Swirl with Fresh Fruit</a:t>
                      </a:r>
                    </a:p>
                    <a:p>
                      <a:pPr algn="l">
                        <a:lnSpc>
                          <a:spcPts val="1960"/>
                        </a:lnSpc>
                      </a:pPr>
                      <a:r>
                        <a:rPr lang="en-US" sz="1500" b="0" dirty="0">
                          <a:solidFill>
                            <a:srgbClr val="000000"/>
                          </a:solidFill>
                          <a:latin typeface="Century Gothic" panose="020B0502020202020204" pitchFamily="34" charset="0"/>
                        </a:rPr>
                        <a:t>A Homemade Vegan Cinnamon Pastry Swirl with Fresh Fruit (Apple, Orange, Melon and Pineapple)</a:t>
                      </a:r>
                    </a:p>
                    <a:p>
                      <a:pPr algn="l">
                        <a:lnSpc>
                          <a:spcPts val="1960"/>
                        </a:lnSpc>
                      </a:pPr>
                      <a:endParaRPr lang="en-US" sz="1500" b="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500" b="1" dirty="0">
                          <a:solidFill>
                            <a:srgbClr val="000000"/>
                          </a:solidFill>
                          <a:latin typeface="Century Gothic" panose="020B0502020202020204" pitchFamily="34" charset="0"/>
                        </a:rPr>
                        <a:t>Syrup Sponge with Custard</a:t>
                      </a:r>
                      <a:br>
                        <a:rPr lang="en-US" sz="1500" b="1" dirty="0">
                          <a:solidFill>
                            <a:srgbClr val="000000"/>
                          </a:solidFill>
                          <a:latin typeface="Century Gothic" panose="020B0502020202020204" pitchFamily="34" charset="0"/>
                        </a:rPr>
                      </a:br>
                      <a:r>
                        <a:rPr lang="en-US" sz="1500" dirty="0">
                          <a:solidFill>
                            <a:srgbClr val="000000"/>
                          </a:solidFill>
                          <a:latin typeface="Century Gothic" panose="020B0502020202020204" pitchFamily="34" charset="0"/>
                        </a:rPr>
                        <a:t>Homemade Vanilla Sponge Drizzled with Golden Syrup and Served with Custard</a:t>
                      </a:r>
                      <a:endParaRPr lang="en-US" sz="1500" b="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500" b="1" dirty="0">
                          <a:solidFill>
                            <a:srgbClr val="000000"/>
                          </a:solidFill>
                          <a:latin typeface="Century Gothic" panose="020B0502020202020204" pitchFamily="34" charset="0"/>
                        </a:rPr>
                        <a:t>Ice Cream and Peaches</a:t>
                      </a:r>
                    </a:p>
                    <a:p>
                      <a:pPr algn="l">
                        <a:lnSpc>
                          <a:spcPts val="1960"/>
                        </a:lnSpc>
                      </a:pPr>
                      <a:r>
                        <a:rPr lang="en-US" sz="1500" dirty="0">
                          <a:solidFill>
                            <a:srgbClr val="000000"/>
                          </a:solidFill>
                          <a:latin typeface="Century Gothic" panose="020B0502020202020204" pitchFamily="34" charset="0"/>
                        </a:rPr>
                        <a:t>Vanilla Ice Cream served with Peaches</a:t>
                      </a:r>
                      <a:endParaRPr lang="en-US" sz="1500" dirty="0">
                        <a:solidFill>
                          <a:srgbClr val="000000"/>
                        </a:solidFill>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1503234578"/>
                  </a:ext>
                </a:extLst>
              </a:tr>
            </a:tbl>
          </a:graphicData>
        </a:graphic>
      </p:graphicFrame>
      <p:sp>
        <p:nvSpPr>
          <p:cNvPr id="79" name="TextBox 79"/>
          <p:cNvSpPr txBox="1"/>
          <p:nvPr/>
        </p:nvSpPr>
        <p:spPr>
          <a:xfrm>
            <a:off x="7042589" y="-4661"/>
            <a:ext cx="4636739" cy="1476686"/>
          </a:xfrm>
          <a:prstGeom prst="rect">
            <a:avLst/>
          </a:prstGeom>
        </p:spPr>
        <p:txBody>
          <a:bodyPr wrap="square" lIns="0" tIns="0" rIns="0" bIns="0" rtlCol="0" anchor="t">
            <a:spAutoFit/>
          </a:bodyPr>
          <a:lstStyle/>
          <a:p>
            <a:pPr marL="0" lvl="0" indent="0" algn="ctr">
              <a:lnSpc>
                <a:spcPts val="12880"/>
              </a:lnSpc>
              <a:spcBef>
                <a:spcPct val="0"/>
              </a:spcBef>
            </a:pPr>
            <a:r>
              <a:rPr lang="en-US" sz="9200" spc="-138" dirty="0">
                <a:solidFill>
                  <a:srgbClr val="065FA9"/>
                </a:solidFill>
                <a:latin typeface="Barlow Condensed Bold"/>
              </a:rPr>
              <a:t>WEEK ONE</a:t>
            </a:r>
          </a:p>
        </p:txBody>
      </p:sp>
      <p:pic>
        <p:nvPicPr>
          <p:cNvPr id="247" name="Picture 246" descr="A white text on a black background&#10;&#10;Description automatically generated">
            <a:extLst>
              <a:ext uri="{FF2B5EF4-FFF2-40B4-BE49-F238E27FC236}">
                <a16:creationId xmlns:a16="http://schemas.microsoft.com/office/drawing/2014/main" id="{152E5F04-CAA8-0EF6-080D-0FB135BB60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39142" y="202569"/>
            <a:ext cx="2072267" cy="903028"/>
          </a:xfrm>
          <a:prstGeom prst="rect">
            <a:avLst/>
          </a:prstGeom>
        </p:spPr>
      </p:pic>
      <p:sp>
        <p:nvSpPr>
          <p:cNvPr id="2" name="Rectangle 1">
            <a:extLst>
              <a:ext uri="{FF2B5EF4-FFF2-40B4-BE49-F238E27FC236}">
                <a16:creationId xmlns:a16="http://schemas.microsoft.com/office/drawing/2014/main" id="{CFEE2F4A-BB97-F97D-861C-0D4477AADF5A}"/>
              </a:ext>
            </a:extLst>
          </p:cNvPr>
          <p:cNvSpPr/>
          <p:nvPr/>
        </p:nvSpPr>
        <p:spPr>
          <a:xfrm>
            <a:off x="911949" y="9637109"/>
            <a:ext cx="16385451" cy="609603"/>
          </a:xfrm>
          <a:prstGeom prst="rect">
            <a:avLst/>
          </a:prstGeom>
          <a:solidFill>
            <a:srgbClr val="065F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latin typeface="Barlow Condensed Bold" panose="020B0604020202020204" charset="0"/>
              </a:rPr>
              <a:t>This information should not be used to manage allergies or intolerances as not all ingredients may be listed out. Please let us know if your child has an allergy or intolerance.</a:t>
            </a:r>
          </a:p>
        </p:txBody>
      </p:sp>
      <p:pic>
        <p:nvPicPr>
          <p:cNvPr id="21" name="Picture 20">
            <a:extLst>
              <a:ext uri="{FF2B5EF4-FFF2-40B4-BE49-F238E27FC236}">
                <a16:creationId xmlns:a16="http://schemas.microsoft.com/office/drawing/2014/main" id="{352B9A92-4426-1B0F-4AA4-023F47CFBB38}"/>
              </a:ext>
            </a:extLst>
          </p:cNvPr>
          <p:cNvPicPr>
            <a:picLocks noChangeAspect="1"/>
          </p:cNvPicPr>
          <p:nvPr/>
        </p:nvPicPr>
        <p:blipFill>
          <a:blip r:embed="rId4"/>
          <a:stretch>
            <a:fillRect/>
          </a:stretch>
        </p:blipFill>
        <p:spPr>
          <a:xfrm>
            <a:off x="8177568" y="6721162"/>
            <a:ext cx="902286" cy="274344"/>
          </a:xfrm>
          <a:prstGeom prst="rect">
            <a:avLst/>
          </a:prstGeom>
        </p:spPr>
      </p:pic>
      <p:grpSp>
        <p:nvGrpSpPr>
          <p:cNvPr id="29" name="Group 24">
            <a:extLst>
              <a:ext uri="{FF2B5EF4-FFF2-40B4-BE49-F238E27FC236}">
                <a16:creationId xmlns:a16="http://schemas.microsoft.com/office/drawing/2014/main" id="{927F66A9-4799-1330-82BB-67C0C6D19ECE}"/>
              </a:ext>
            </a:extLst>
          </p:cNvPr>
          <p:cNvGrpSpPr/>
          <p:nvPr/>
        </p:nvGrpSpPr>
        <p:grpSpPr>
          <a:xfrm>
            <a:off x="3429000" y="3848100"/>
            <a:ext cx="663168" cy="636764"/>
            <a:chOff x="-19646" y="43144"/>
            <a:chExt cx="1098458" cy="1008722"/>
          </a:xfrm>
        </p:grpSpPr>
        <p:grpSp>
          <p:nvGrpSpPr>
            <p:cNvPr id="30" name="Group 25">
              <a:extLst>
                <a:ext uri="{FF2B5EF4-FFF2-40B4-BE49-F238E27FC236}">
                  <a16:creationId xmlns:a16="http://schemas.microsoft.com/office/drawing/2014/main" id="{D0DA5248-1307-EE4C-AABA-4492167DA340}"/>
                </a:ext>
              </a:extLst>
            </p:cNvPr>
            <p:cNvGrpSpPr/>
            <p:nvPr/>
          </p:nvGrpSpPr>
          <p:grpSpPr>
            <a:xfrm>
              <a:off x="-3331" y="43144"/>
              <a:ext cx="1008722" cy="1008722"/>
              <a:chOff x="-2684" y="0"/>
              <a:chExt cx="812800" cy="812800"/>
            </a:xfrm>
          </p:grpSpPr>
          <p:sp>
            <p:nvSpPr>
              <p:cNvPr id="34" name="Freeform 26">
                <a:extLst>
                  <a:ext uri="{FF2B5EF4-FFF2-40B4-BE49-F238E27FC236}">
                    <a16:creationId xmlns:a16="http://schemas.microsoft.com/office/drawing/2014/main" id="{D65C9CF6-C383-FFFE-3630-8DCCD413602E}"/>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36" name="TextBox 27">
                <a:extLst>
                  <a:ext uri="{FF2B5EF4-FFF2-40B4-BE49-F238E27FC236}">
                    <a16:creationId xmlns:a16="http://schemas.microsoft.com/office/drawing/2014/main" id="{48296590-EF96-D934-7AB2-A0C7193D1312}"/>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31" name="Freeform 28">
              <a:extLst>
                <a:ext uri="{FF2B5EF4-FFF2-40B4-BE49-F238E27FC236}">
                  <a16:creationId xmlns:a16="http://schemas.microsoft.com/office/drawing/2014/main" id="{9B782012-F5FF-4ECC-C772-C8257EFBEA75}"/>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32" name="TextBox 29">
              <a:extLst>
                <a:ext uri="{FF2B5EF4-FFF2-40B4-BE49-F238E27FC236}">
                  <a16:creationId xmlns:a16="http://schemas.microsoft.com/office/drawing/2014/main" id="{ABD1C392-F38F-C8CB-7382-3CF191C3671B}"/>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33" name="TextBox 30">
              <a:extLst>
                <a:ext uri="{FF2B5EF4-FFF2-40B4-BE49-F238E27FC236}">
                  <a16:creationId xmlns:a16="http://schemas.microsoft.com/office/drawing/2014/main" id="{79896DC4-7F66-2D73-9BEB-688D939995AC}"/>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39" name="Group 24">
            <a:extLst>
              <a:ext uri="{FF2B5EF4-FFF2-40B4-BE49-F238E27FC236}">
                <a16:creationId xmlns:a16="http://schemas.microsoft.com/office/drawing/2014/main" id="{4175EE48-BA33-8A9F-D750-3609E3FF1B18}"/>
              </a:ext>
            </a:extLst>
          </p:cNvPr>
          <p:cNvGrpSpPr/>
          <p:nvPr/>
        </p:nvGrpSpPr>
        <p:grpSpPr>
          <a:xfrm>
            <a:off x="6711005" y="3853605"/>
            <a:ext cx="663168" cy="636764"/>
            <a:chOff x="-19646" y="43144"/>
            <a:chExt cx="1098458" cy="1008722"/>
          </a:xfrm>
        </p:grpSpPr>
        <p:grpSp>
          <p:nvGrpSpPr>
            <p:cNvPr id="40" name="Group 25">
              <a:extLst>
                <a:ext uri="{FF2B5EF4-FFF2-40B4-BE49-F238E27FC236}">
                  <a16:creationId xmlns:a16="http://schemas.microsoft.com/office/drawing/2014/main" id="{9A4C04A2-61F6-5CAB-34F8-7A627B2DF6AA}"/>
                </a:ext>
              </a:extLst>
            </p:cNvPr>
            <p:cNvGrpSpPr/>
            <p:nvPr/>
          </p:nvGrpSpPr>
          <p:grpSpPr>
            <a:xfrm>
              <a:off x="-3331" y="43144"/>
              <a:ext cx="1008722" cy="1008722"/>
              <a:chOff x="-2684" y="0"/>
              <a:chExt cx="812800" cy="812800"/>
            </a:xfrm>
          </p:grpSpPr>
          <p:sp>
            <p:nvSpPr>
              <p:cNvPr id="49" name="Freeform 26">
                <a:extLst>
                  <a:ext uri="{FF2B5EF4-FFF2-40B4-BE49-F238E27FC236}">
                    <a16:creationId xmlns:a16="http://schemas.microsoft.com/office/drawing/2014/main" id="{58EE18B3-97D6-FF8F-8C72-0911F3CD102C}"/>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50" name="TextBox 27">
                <a:extLst>
                  <a:ext uri="{FF2B5EF4-FFF2-40B4-BE49-F238E27FC236}">
                    <a16:creationId xmlns:a16="http://schemas.microsoft.com/office/drawing/2014/main" id="{201982BB-FD5D-4146-41E5-A7CA62F44EF2}"/>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41" name="Freeform 28">
              <a:extLst>
                <a:ext uri="{FF2B5EF4-FFF2-40B4-BE49-F238E27FC236}">
                  <a16:creationId xmlns:a16="http://schemas.microsoft.com/office/drawing/2014/main" id="{9F17AB40-7680-56F0-F4EA-8E04309C24AA}"/>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42" name="TextBox 29">
              <a:extLst>
                <a:ext uri="{FF2B5EF4-FFF2-40B4-BE49-F238E27FC236}">
                  <a16:creationId xmlns:a16="http://schemas.microsoft.com/office/drawing/2014/main" id="{8D0779ED-2BC9-6213-4BC7-B6382D9BE0F5}"/>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48" name="TextBox 30">
              <a:extLst>
                <a:ext uri="{FF2B5EF4-FFF2-40B4-BE49-F238E27FC236}">
                  <a16:creationId xmlns:a16="http://schemas.microsoft.com/office/drawing/2014/main" id="{71128838-37D8-931C-B51C-66B801BBBE14}"/>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51" name="Group 24">
            <a:extLst>
              <a:ext uri="{FF2B5EF4-FFF2-40B4-BE49-F238E27FC236}">
                <a16:creationId xmlns:a16="http://schemas.microsoft.com/office/drawing/2014/main" id="{A697F025-F38A-5D9B-A687-A07000AA735D}"/>
              </a:ext>
            </a:extLst>
          </p:cNvPr>
          <p:cNvGrpSpPr/>
          <p:nvPr/>
        </p:nvGrpSpPr>
        <p:grpSpPr>
          <a:xfrm>
            <a:off x="10019990" y="3848100"/>
            <a:ext cx="663168" cy="636764"/>
            <a:chOff x="-19646" y="43144"/>
            <a:chExt cx="1098458" cy="1008722"/>
          </a:xfrm>
        </p:grpSpPr>
        <p:grpSp>
          <p:nvGrpSpPr>
            <p:cNvPr id="78" name="Group 25">
              <a:extLst>
                <a:ext uri="{FF2B5EF4-FFF2-40B4-BE49-F238E27FC236}">
                  <a16:creationId xmlns:a16="http://schemas.microsoft.com/office/drawing/2014/main" id="{2F1FBDA0-ED5F-DFD8-7BE5-C16D003ACFFA}"/>
                </a:ext>
              </a:extLst>
            </p:cNvPr>
            <p:cNvGrpSpPr/>
            <p:nvPr/>
          </p:nvGrpSpPr>
          <p:grpSpPr>
            <a:xfrm>
              <a:off x="-3331" y="43144"/>
              <a:ext cx="1008722" cy="1008722"/>
              <a:chOff x="-2684" y="0"/>
              <a:chExt cx="812800" cy="812800"/>
            </a:xfrm>
          </p:grpSpPr>
          <p:sp>
            <p:nvSpPr>
              <p:cNvPr id="87" name="Freeform 26">
                <a:extLst>
                  <a:ext uri="{FF2B5EF4-FFF2-40B4-BE49-F238E27FC236}">
                    <a16:creationId xmlns:a16="http://schemas.microsoft.com/office/drawing/2014/main" id="{3EA15B81-0C42-7535-C63C-C193E57865C5}"/>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88" name="TextBox 27">
                <a:extLst>
                  <a:ext uri="{FF2B5EF4-FFF2-40B4-BE49-F238E27FC236}">
                    <a16:creationId xmlns:a16="http://schemas.microsoft.com/office/drawing/2014/main" id="{54180ED6-7187-11E2-838F-AC365E035D75}"/>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80" name="Freeform 28">
              <a:extLst>
                <a:ext uri="{FF2B5EF4-FFF2-40B4-BE49-F238E27FC236}">
                  <a16:creationId xmlns:a16="http://schemas.microsoft.com/office/drawing/2014/main" id="{63D8C822-FB44-752A-A8D9-1F4C108A0081}"/>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81" name="TextBox 29">
              <a:extLst>
                <a:ext uri="{FF2B5EF4-FFF2-40B4-BE49-F238E27FC236}">
                  <a16:creationId xmlns:a16="http://schemas.microsoft.com/office/drawing/2014/main" id="{E62A3CF4-EA20-712B-4BF0-5423FE6AF3E3}"/>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82" name="TextBox 30">
              <a:extLst>
                <a:ext uri="{FF2B5EF4-FFF2-40B4-BE49-F238E27FC236}">
                  <a16:creationId xmlns:a16="http://schemas.microsoft.com/office/drawing/2014/main" id="{9DDAC77C-520F-48D6-3B03-0A676F98DE11}"/>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89" name="Group 24">
            <a:extLst>
              <a:ext uri="{FF2B5EF4-FFF2-40B4-BE49-F238E27FC236}">
                <a16:creationId xmlns:a16="http://schemas.microsoft.com/office/drawing/2014/main" id="{974315BE-4175-5109-D49F-21620236AE2A}"/>
              </a:ext>
            </a:extLst>
          </p:cNvPr>
          <p:cNvGrpSpPr/>
          <p:nvPr/>
        </p:nvGrpSpPr>
        <p:grpSpPr>
          <a:xfrm>
            <a:off x="13223487" y="3848100"/>
            <a:ext cx="663168" cy="636764"/>
            <a:chOff x="-19646" y="43144"/>
            <a:chExt cx="1098458" cy="1008722"/>
          </a:xfrm>
        </p:grpSpPr>
        <p:grpSp>
          <p:nvGrpSpPr>
            <p:cNvPr id="90" name="Group 25">
              <a:extLst>
                <a:ext uri="{FF2B5EF4-FFF2-40B4-BE49-F238E27FC236}">
                  <a16:creationId xmlns:a16="http://schemas.microsoft.com/office/drawing/2014/main" id="{1562EDFB-AB99-D038-D698-CF0FE03A8DE2}"/>
                </a:ext>
              </a:extLst>
            </p:cNvPr>
            <p:cNvGrpSpPr/>
            <p:nvPr/>
          </p:nvGrpSpPr>
          <p:grpSpPr>
            <a:xfrm>
              <a:off x="-3331" y="43144"/>
              <a:ext cx="1008722" cy="1008722"/>
              <a:chOff x="-2684" y="0"/>
              <a:chExt cx="812800" cy="812800"/>
            </a:xfrm>
          </p:grpSpPr>
          <p:sp>
            <p:nvSpPr>
              <p:cNvPr id="94" name="Freeform 26">
                <a:extLst>
                  <a:ext uri="{FF2B5EF4-FFF2-40B4-BE49-F238E27FC236}">
                    <a16:creationId xmlns:a16="http://schemas.microsoft.com/office/drawing/2014/main" id="{A230168E-FEB3-6747-D293-9CEDECA6F0AC}"/>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95" name="TextBox 27">
                <a:extLst>
                  <a:ext uri="{FF2B5EF4-FFF2-40B4-BE49-F238E27FC236}">
                    <a16:creationId xmlns:a16="http://schemas.microsoft.com/office/drawing/2014/main" id="{735C23C6-9A4C-BE0A-4522-4D3EB8BCB59C}"/>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91" name="Freeform 28">
              <a:extLst>
                <a:ext uri="{FF2B5EF4-FFF2-40B4-BE49-F238E27FC236}">
                  <a16:creationId xmlns:a16="http://schemas.microsoft.com/office/drawing/2014/main" id="{EEC7FA70-8946-E01C-04D4-9EAA664A8603}"/>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92" name="TextBox 29">
              <a:extLst>
                <a:ext uri="{FF2B5EF4-FFF2-40B4-BE49-F238E27FC236}">
                  <a16:creationId xmlns:a16="http://schemas.microsoft.com/office/drawing/2014/main" id="{29C5A181-B905-0172-71AE-A543B13B828B}"/>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93" name="TextBox 30">
              <a:extLst>
                <a:ext uri="{FF2B5EF4-FFF2-40B4-BE49-F238E27FC236}">
                  <a16:creationId xmlns:a16="http://schemas.microsoft.com/office/drawing/2014/main" id="{7CFA3D7B-E7C0-03CE-DD38-F27436E0AF90}"/>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96" name="Group 24">
            <a:extLst>
              <a:ext uri="{FF2B5EF4-FFF2-40B4-BE49-F238E27FC236}">
                <a16:creationId xmlns:a16="http://schemas.microsoft.com/office/drawing/2014/main" id="{B966E938-BDE2-A495-3932-9A3347E5CDB9}"/>
              </a:ext>
            </a:extLst>
          </p:cNvPr>
          <p:cNvGrpSpPr/>
          <p:nvPr/>
        </p:nvGrpSpPr>
        <p:grpSpPr>
          <a:xfrm>
            <a:off x="13277780" y="6437981"/>
            <a:ext cx="663168" cy="636764"/>
            <a:chOff x="-19646" y="43144"/>
            <a:chExt cx="1098458" cy="1008722"/>
          </a:xfrm>
        </p:grpSpPr>
        <p:grpSp>
          <p:nvGrpSpPr>
            <p:cNvPr id="97" name="Group 25">
              <a:extLst>
                <a:ext uri="{FF2B5EF4-FFF2-40B4-BE49-F238E27FC236}">
                  <a16:creationId xmlns:a16="http://schemas.microsoft.com/office/drawing/2014/main" id="{5E8DD496-B100-3E8B-F61D-9D8701D188F2}"/>
                </a:ext>
              </a:extLst>
            </p:cNvPr>
            <p:cNvGrpSpPr/>
            <p:nvPr/>
          </p:nvGrpSpPr>
          <p:grpSpPr>
            <a:xfrm>
              <a:off x="-3331" y="43144"/>
              <a:ext cx="1008722" cy="1008722"/>
              <a:chOff x="-2684" y="0"/>
              <a:chExt cx="812800" cy="812800"/>
            </a:xfrm>
          </p:grpSpPr>
          <p:sp>
            <p:nvSpPr>
              <p:cNvPr id="101" name="Freeform 26">
                <a:extLst>
                  <a:ext uri="{FF2B5EF4-FFF2-40B4-BE49-F238E27FC236}">
                    <a16:creationId xmlns:a16="http://schemas.microsoft.com/office/drawing/2014/main" id="{EA23CEF7-FDB6-8E5B-A6A4-94334652595B}"/>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02" name="TextBox 27">
                <a:extLst>
                  <a:ext uri="{FF2B5EF4-FFF2-40B4-BE49-F238E27FC236}">
                    <a16:creationId xmlns:a16="http://schemas.microsoft.com/office/drawing/2014/main" id="{ADE71491-25AB-EE37-AEF7-A565AC430CFD}"/>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98" name="Freeform 28">
              <a:extLst>
                <a:ext uri="{FF2B5EF4-FFF2-40B4-BE49-F238E27FC236}">
                  <a16:creationId xmlns:a16="http://schemas.microsoft.com/office/drawing/2014/main" id="{BA9CF249-1233-CF59-4868-81373F610B2A}"/>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99" name="TextBox 29">
              <a:extLst>
                <a:ext uri="{FF2B5EF4-FFF2-40B4-BE49-F238E27FC236}">
                  <a16:creationId xmlns:a16="http://schemas.microsoft.com/office/drawing/2014/main" id="{B3C1B45F-F058-669F-8790-ABF644F129AD}"/>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100" name="TextBox 30">
              <a:extLst>
                <a:ext uri="{FF2B5EF4-FFF2-40B4-BE49-F238E27FC236}">
                  <a16:creationId xmlns:a16="http://schemas.microsoft.com/office/drawing/2014/main" id="{825E0D80-2275-F093-CB8F-380C8F2B3708}"/>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03" name="Group 24">
            <a:extLst>
              <a:ext uri="{FF2B5EF4-FFF2-40B4-BE49-F238E27FC236}">
                <a16:creationId xmlns:a16="http://schemas.microsoft.com/office/drawing/2014/main" id="{BC9ABBE0-8B5C-D125-6456-6EDC95D8E1EC}"/>
              </a:ext>
            </a:extLst>
          </p:cNvPr>
          <p:cNvGrpSpPr/>
          <p:nvPr/>
        </p:nvGrpSpPr>
        <p:grpSpPr>
          <a:xfrm>
            <a:off x="16501129" y="6471132"/>
            <a:ext cx="663168" cy="636764"/>
            <a:chOff x="-19646" y="43144"/>
            <a:chExt cx="1098458" cy="1008722"/>
          </a:xfrm>
        </p:grpSpPr>
        <p:grpSp>
          <p:nvGrpSpPr>
            <p:cNvPr id="104" name="Group 25">
              <a:extLst>
                <a:ext uri="{FF2B5EF4-FFF2-40B4-BE49-F238E27FC236}">
                  <a16:creationId xmlns:a16="http://schemas.microsoft.com/office/drawing/2014/main" id="{415961DE-C7EA-2C37-431E-4D9A4DF1A70E}"/>
                </a:ext>
              </a:extLst>
            </p:cNvPr>
            <p:cNvGrpSpPr/>
            <p:nvPr/>
          </p:nvGrpSpPr>
          <p:grpSpPr>
            <a:xfrm>
              <a:off x="-3331" y="43144"/>
              <a:ext cx="1008722" cy="1008722"/>
              <a:chOff x="-2684" y="0"/>
              <a:chExt cx="812800" cy="812800"/>
            </a:xfrm>
          </p:grpSpPr>
          <p:sp>
            <p:nvSpPr>
              <p:cNvPr id="113" name="Freeform 26">
                <a:extLst>
                  <a:ext uri="{FF2B5EF4-FFF2-40B4-BE49-F238E27FC236}">
                    <a16:creationId xmlns:a16="http://schemas.microsoft.com/office/drawing/2014/main" id="{6D98198A-7FE7-B325-09D3-EEC91A6780DE}"/>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14" name="TextBox 27">
                <a:extLst>
                  <a:ext uri="{FF2B5EF4-FFF2-40B4-BE49-F238E27FC236}">
                    <a16:creationId xmlns:a16="http://schemas.microsoft.com/office/drawing/2014/main" id="{21C7DF74-9AEE-701D-DEDA-9807D14C47D1}"/>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06" name="Freeform 28">
              <a:extLst>
                <a:ext uri="{FF2B5EF4-FFF2-40B4-BE49-F238E27FC236}">
                  <a16:creationId xmlns:a16="http://schemas.microsoft.com/office/drawing/2014/main" id="{8AB54709-9EF8-7E5B-37B1-82402E4C259F}"/>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111" name="TextBox 29">
              <a:extLst>
                <a:ext uri="{FF2B5EF4-FFF2-40B4-BE49-F238E27FC236}">
                  <a16:creationId xmlns:a16="http://schemas.microsoft.com/office/drawing/2014/main" id="{1CA40F60-5F1A-BA18-54A0-2DEE7997BFC6}"/>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112" name="TextBox 30">
              <a:extLst>
                <a:ext uri="{FF2B5EF4-FFF2-40B4-BE49-F238E27FC236}">
                  <a16:creationId xmlns:a16="http://schemas.microsoft.com/office/drawing/2014/main" id="{29DD12C5-F3F1-271B-74CD-870866FA13CA}"/>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15" name="Group 24">
            <a:extLst>
              <a:ext uri="{FF2B5EF4-FFF2-40B4-BE49-F238E27FC236}">
                <a16:creationId xmlns:a16="http://schemas.microsoft.com/office/drawing/2014/main" id="{FC71DE49-34FB-75FA-7EC2-871DAC09B653}"/>
              </a:ext>
            </a:extLst>
          </p:cNvPr>
          <p:cNvGrpSpPr/>
          <p:nvPr/>
        </p:nvGrpSpPr>
        <p:grpSpPr>
          <a:xfrm>
            <a:off x="3483789" y="6459938"/>
            <a:ext cx="663168" cy="636764"/>
            <a:chOff x="-19646" y="43144"/>
            <a:chExt cx="1098458" cy="1008722"/>
          </a:xfrm>
        </p:grpSpPr>
        <p:grpSp>
          <p:nvGrpSpPr>
            <p:cNvPr id="116" name="Group 25">
              <a:extLst>
                <a:ext uri="{FF2B5EF4-FFF2-40B4-BE49-F238E27FC236}">
                  <a16:creationId xmlns:a16="http://schemas.microsoft.com/office/drawing/2014/main" id="{99DFBD48-D872-7F03-3807-393CA1AD1725}"/>
                </a:ext>
              </a:extLst>
            </p:cNvPr>
            <p:cNvGrpSpPr/>
            <p:nvPr/>
          </p:nvGrpSpPr>
          <p:grpSpPr>
            <a:xfrm>
              <a:off x="-3331" y="43144"/>
              <a:ext cx="1008722" cy="1008722"/>
              <a:chOff x="-2684" y="0"/>
              <a:chExt cx="812800" cy="812800"/>
            </a:xfrm>
          </p:grpSpPr>
          <p:sp>
            <p:nvSpPr>
              <p:cNvPr id="120" name="Freeform 26">
                <a:extLst>
                  <a:ext uri="{FF2B5EF4-FFF2-40B4-BE49-F238E27FC236}">
                    <a16:creationId xmlns:a16="http://schemas.microsoft.com/office/drawing/2014/main" id="{E1C3AC43-5107-9658-17F8-0C775203749F}"/>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21" name="TextBox 27">
                <a:extLst>
                  <a:ext uri="{FF2B5EF4-FFF2-40B4-BE49-F238E27FC236}">
                    <a16:creationId xmlns:a16="http://schemas.microsoft.com/office/drawing/2014/main" id="{EEA8FCEB-B73D-4A93-90EB-47A030821116}"/>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17" name="Freeform 28">
              <a:extLst>
                <a:ext uri="{FF2B5EF4-FFF2-40B4-BE49-F238E27FC236}">
                  <a16:creationId xmlns:a16="http://schemas.microsoft.com/office/drawing/2014/main" id="{1696C3A9-51AE-D885-F85D-0D01E03D8099}"/>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118" name="TextBox 29">
              <a:extLst>
                <a:ext uri="{FF2B5EF4-FFF2-40B4-BE49-F238E27FC236}">
                  <a16:creationId xmlns:a16="http://schemas.microsoft.com/office/drawing/2014/main" id="{2C760EDF-F205-2437-8DBB-2A5914DBB0B3}"/>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119" name="TextBox 30">
              <a:extLst>
                <a:ext uri="{FF2B5EF4-FFF2-40B4-BE49-F238E27FC236}">
                  <a16:creationId xmlns:a16="http://schemas.microsoft.com/office/drawing/2014/main" id="{182AC738-E7B8-AAF8-2533-44A0DEB122F3}"/>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22" name="Group 24">
            <a:extLst>
              <a:ext uri="{FF2B5EF4-FFF2-40B4-BE49-F238E27FC236}">
                <a16:creationId xmlns:a16="http://schemas.microsoft.com/office/drawing/2014/main" id="{7FA646E7-C9C9-6E9D-2AAE-1EF61C30EBE4}"/>
              </a:ext>
            </a:extLst>
          </p:cNvPr>
          <p:cNvGrpSpPr/>
          <p:nvPr/>
        </p:nvGrpSpPr>
        <p:grpSpPr>
          <a:xfrm>
            <a:off x="10002752" y="6459938"/>
            <a:ext cx="663168" cy="636764"/>
            <a:chOff x="-19646" y="43144"/>
            <a:chExt cx="1098458" cy="1008722"/>
          </a:xfrm>
        </p:grpSpPr>
        <p:grpSp>
          <p:nvGrpSpPr>
            <p:cNvPr id="124" name="Group 25">
              <a:extLst>
                <a:ext uri="{FF2B5EF4-FFF2-40B4-BE49-F238E27FC236}">
                  <a16:creationId xmlns:a16="http://schemas.microsoft.com/office/drawing/2014/main" id="{25A9D32C-4A22-86D0-1A21-020DB1925389}"/>
                </a:ext>
              </a:extLst>
            </p:cNvPr>
            <p:cNvGrpSpPr/>
            <p:nvPr/>
          </p:nvGrpSpPr>
          <p:grpSpPr>
            <a:xfrm>
              <a:off x="-3331" y="43144"/>
              <a:ext cx="1008722" cy="1008722"/>
              <a:chOff x="-2684" y="0"/>
              <a:chExt cx="812800" cy="812800"/>
            </a:xfrm>
          </p:grpSpPr>
          <p:sp>
            <p:nvSpPr>
              <p:cNvPr id="141" name="Freeform 26">
                <a:extLst>
                  <a:ext uri="{FF2B5EF4-FFF2-40B4-BE49-F238E27FC236}">
                    <a16:creationId xmlns:a16="http://schemas.microsoft.com/office/drawing/2014/main" id="{82213BF0-FC3E-DDB5-6AEF-3C73E65AD07E}"/>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42" name="TextBox 27">
                <a:extLst>
                  <a:ext uri="{FF2B5EF4-FFF2-40B4-BE49-F238E27FC236}">
                    <a16:creationId xmlns:a16="http://schemas.microsoft.com/office/drawing/2014/main" id="{B8FF87F6-828A-62B5-2A68-FACF8CEE52FC}"/>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29" name="Freeform 28">
              <a:extLst>
                <a:ext uri="{FF2B5EF4-FFF2-40B4-BE49-F238E27FC236}">
                  <a16:creationId xmlns:a16="http://schemas.microsoft.com/office/drawing/2014/main" id="{B890FC41-5602-329B-A317-0988AC35ED75}"/>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130" name="TextBox 29">
              <a:extLst>
                <a:ext uri="{FF2B5EF4-FFF2-40B4-BE49-F238E27FC236}">
                  <a16:creationId xmlns:a16="http://schemas.microsoft.com/office/drawing/2014/main" id="{BAA6D705-DE80-6286-829A-741BC94FE432}"/>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140" name="TextBox 30">
              <a:extLst>
                <a:ext uri="{FF2B5EF4-FFF2-40B4-BE49-F238E27FC236}">
                  <a16:creationId xmlns:a16="http://schemas.microsoft.com/office/drawing/2014/main" id="{136BCAEA-645F-796A-A217-2B202A91313A}"/>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43" name="Group 24">
            <a:extLst>
              <a:ext uri="{FF2B5EF4-FFF2-40B4-BE49-F238E27FC236}">
                <a16:creationId xmlns:a16="http://schemas.microsoft.com/office/drawing/2014/main" id="{C91219E5-D8E2-C21E-AB55-3E9004992C3E}"/>
              </a:ext>
            </a:extLst>
          </p:cNvPr>
          <p:cNvGrpSpPr/>
          <p:nvPr/>
        </p:nvGrpSpPr>
        <p:grpSpPr>
          <a:xfrm>
            <a:off x="3453706" y="8924759"/>
            <a:ext cx="663168" cy="636764"/>
            <a:chOff x="-19646" y="43144"/>
            <a:chExt cx="1098458" cy="1008722"/>
          </a:xfrm>
        </p:grpSpPr>
        <p:grpSp>
          <p:nvGrpSpPr>
            <p:cNvPr id="144" name="Group 25">
              <a:extLst>
                <a:ext uri="{FF2B5EF4-FFF2-40B4-BE49-F238E27FC236}">
                  <a16:creationId xmlns:a16="http://schemas.microsoft.com/office/drawing/2014/main" id="{623E6BA9-D83D-59C5-11DB-AE4A222E3604}"/>
                </a:ext>
              </a:extLst>
            </p:cNvPr>
            <p:cNvGrpSpPr/>
            <p:nvPr/>
          </p:nvGrpSpPr>
          <p:grpSpPr>
            <a:xfrm>
              <a:off x="-3331" y="43144"/>
              <a:ext cx="1008722" cy="1008722"/>
              <a:chOff x="-2684" y="0"/>
              <a:chExt cx="812800" cy="812800"/>
            </a:xfrm>
          </p:grpSpPr>
          <p:sp>
            <p:nvSpPr>
              <p:cNvPr id="149" name="Freeform 26">
                <a:extLst>
                  <a:ext uri="{FF2B5EF4-FFF2-40B4-BE49-F238E27FC236}">
                    <a16:creationId xmlns:a16="http://schemas.microsoft.com/office/drawing/2014/main" id="{7E5EC978-09A6-A578-3134-E31953A6BDE0}"/>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50" name="TextBox 27">
                <a:extLst>
                  <a:ext uri="{FF2B5EF4-FFF2-40B4-BE49-F238E27FC236}">
                    <a16:creationId xmlns:a16="http://schemas.microsoft.com/office/drawing/2014/main" id="{FB53ACE5-7C37-28BC-1D5F-BFE095CA2B7F}"/>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45" name="Freeform 28">
              <a:extLst>
                <a:ext uri="{FF2B5EF4-FFF2-40B4-BE49-F238E27FC236}">
                  <a16:creationId xmlns:a16="http://schemas.microsoft.com/office/drawing/2014/main" id="{B8B86412-13A8-3E72-EB82-A9047F01B15B}"/>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146" name="TextBox 29">
              <a:extLst>
                <a:ext uri="{FF2B5EF4-FFF2-40B4-BE49-F238E27FC236}">
                  <a16:creationId xmlns:a16="http://schemas.microsoft.com/office/drawing/2014/main" id="{18E3BB21-6070-E5D7-6612-1EAFCA676849}"/>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148" name="TextBox 30">
              <a:extLst>
                <a:ext uri="{FF2B5EF4-FFF2-40B4-BE49-F238E27FC236}">
                  <a16:creationId xmlns:a16="http://schemas.microsoft.com/office/drawing/2014/main" id="{465F3A53-88A3-6B2D-393B-B16EE0D0514E}"/>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51" name="Group 24">
            <a:extLst>
              <a:ext uri="{FF2B5EF4-FFF2-40B4-BE49-F238E27FC236}">
                <a16:creationId xmlns:a16="http://schemas.microsoft.com/office/drawing/2014/main" id="{F4882B55-7FE5-2966-0F43-1421A972E546}"/>
              </a:ext>
            </a:extLst>
          </p:cNvPr>
          <p:cNvGrpSpPr/>
          <p:nvPr/>
        </p:nvGrpSpPr>
        <p:grpSpPr>
          <a:xfrm>
            <a:off x="6720855" y="8924759"/>
            <a:ext cx="663168" cy="636764"/>
            <a:chOff x="-19646" y="43144"/>
            <a:chExt cx="1098458" cy="1008722"/>
          </a:xfrm>
        </p:grpSpPr>
        <p:grpSp>
          <p:nvGrpSpPr>
            <p:cNvPr id="152" name="Group 25">
              <a:extLst>
                <a:ext uri="{FF2B5EF4-FFF2-40B4-BE49-F238E27FC236}">
                  <a16:creationId xmlns:a16="http://schemas.microsoft.com/office/drawing/2014/main" id="{6E6BCE26-A47C-4751-0447-F9B2783BB0CD}"/>
                </a:ext>
              </a:extLst>
            </p:cNvPr>
            <p:cNvGrpSpPr/>
            <p:nvPr/>
          </p:nvGrpSpPr>
          <p:grpSpPr>
            <a:xfrm>
              <a:off x="-3331" y="43144"/>
              <a:ext cx="1008722" cy="1008722"/>
              <a:chOff x="-2684" y="0"/>
              <a:chExt cx="812800" cy="812800"/>
            </a:xfrm>
          </p:grpSpPr>
          <p:sp>
            <p:nvSpPr>
              <p:cNvPr id="156" name="Freeform 26">
                <a:extLst>
                  <a:ext uri="{FF2B5EF4-FFF2-40B4-BE49-F238E27FC236}">
                    <a16:creationId xmlns:a16="http://schemas.microsoft.com/office/drawing/2014/main" id="{1BF7A5F7-45B5-555C-5F66-737C93AB4EE3}"/>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57" name="TextBox 27">
                <a:extLst>
                  <a:ext uri="{FF2B5EF4-FFF2-40B4-BE49-F238E27FC236}">
                    <a16:creationId xmlns:a16="http://schemas.microsoft.com/office/drawing/2014/main" id="{D04E0868-30CB-E7E8-181A-01176EEB11C7}"/>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53" name="Freeform 28">
              <a:extLst>
                <a:ext uri="{FF2B5EF4-FFF2-40B4-BE49-F238E27FC236}">
                  <a16:creationId xmlns:a16="http://schemas.microsoft.com/office/drawing/2014/main" id="{26CD3409-31A9-2544-48A0-98464BC40955}"/>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154" name="TextBox 29">
              <a:extLst>
                <a:ext uri="{FF2B5EF4-FFF2-40B4-BE49-F238E27FC236}">
                  <a16:creationId xmlns:a16="http://schemas.microsoft.com/office/drawing/2014/main" id="{3C5AB3E9-139B-F797-2626-609BD44689ED}"/>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155" name="TextBox 30">
              <a:extLst>
                <a:ext uri="{FF2B5EF4-FFF2-40B4-BE49-F238E27FC236}">
                  <a16:creationId xmlns:a16="http://schemas.microsoft.com/office/drawing/2014/main" id="{BF83051F-D937-5124-B077-3312059C9AF9}"/>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58" name="Group 24">
            <a:extLst>
              <a:ext uri="{FF2B5EF4-FFF2-40B4-BE49-F238E27FC236}">
                <a16:creationId xmlns:a16="http://schemas.microsoft.com/office/drawing/2014/main" id="{0E91458D-FA9C-0138-28E6-C8BDB1446FB9}"/>
              </a:ext>
            </a:extLst>
          </p:cNvPr>
          <p:cNvGrpSpPr/>
          <p:nvPr/>
        </p:nvGrpSpPr>
        <p:grpSpPr>
          <a:xfrm>
            <a:off x="10057541" y="8913565"/>
            <a:ext cx="663168" cy="636764"/>
            <a:chOff x="-19646" y="43144"/>
            <a:chExt cx="1098458" cy="1008722"/>
          </a:xfrm>
        </p:grpSpPr>
        <p:grpSp>
          <p:nvGrpSpPr>
            <p:cNvPr id="166" name="Group 25">
              <a:extLst>
                <a:ext uri="{FF2B5EF4-FFF2-40B4-BE49-F238E27FC236}">
                  <a16:creationId xmlns:a16="http://schemas.microsoft.com/office/drawing/2014/main" id="{D3C1735B-0D6B-022A-F35F-EA715247B029}"/>
                </a:ext>
              </a:extLst>
            </p:cNvPr>
            <p:cNvGrpSpPr/>
            <p:nvPr/>
          </p:nvGrpSpPr>
          <p:grpSpPr>
            <a:xfrm>
              <a:off x="-3331" y="43144"/>
              <a:ext cx="1008722" cy="1008722"/>
              <a:chOff x="-2684" y="0"/>
              <a:chExt cx="812800" cy="812800"/>
            </a:xfrm>
          </p:grpSpPr>
          <p:sp>
            <p:nvSpPr>
              <p:cNvPr id="170" name="Freeform 26">
                <a:extLst>
                  <a:ext uri="{FF2B5EF4-FFF2-40B4-BE49-F238E27FC236}">
                    <a16:creationId xmlns:a16="http://schemas.microsoft.com/office/drawing/2014/main" id="{785B3A18-6459-A4F3-234B-E888F6957E2B}"/>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71" name="TextBox 27">
                <a:extLst>
                  <a:ext uri="{FF2B5EF4-FFF2-40B4-BE49-F238E27FC236}">
                    <a16:creationId xmlns:a16="http://schemas.microsoft.com/office/drawing/2014/main" id="{16D7882E-CF83-8ECC-8DD4-AA0BD18EE44B}"/>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67" name="Freeform 28">
              <a:extLst>
                <a:ext uri="{FF2B5EF4-FFF2-40B4-BE49-F238E27FC236}">
                  <a16:creationId xmlns:a16="http://schemas.microsoft.com/office/drawing/2014/main" id="{2F51F8E6-F5CE-1353-E41F-CC8B036A1082}"/>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168" name="TextBox 29">
              <a:extLst>
                <a:ext uri="{FF2B5EF4-FFF2-40B4-BE49-F238E27FC236}">
                  <a16:creationId xmlns:a16="http://schemas.microsoft.com/office/drawing/2014/main" id="{56BD2C6B-FD65-5649-F1FB-0800B6A8D821}"/>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169" name="TextBox 30">
              <a:extLst>
                <a:ext uri="{FF2B5EF4-FFF2-40B4-BE49-F238E27FC236}">
                  <a16:creationId xmlns:a16="http://schemas.microsoft.com/office/drawing/2014/main" id="{D2B3D4DA-4849-AB18-7172-D78D92E6F911}"/>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72" name="Group 24">
            <a:extLst>
              <a:ext uri="{FF2B5EF4-FFF2-40B4-BE49-F238E27FC236}">
                <a16:creationId xmlns:a16="http://schemas.microsoft.com/office/drawing/2014/main" id="{F1BD9384-C55F-BF8E-0DF9-99489832E4EC}"/>
              </a:ext>
            </a:extLst>
          </p:cNvPr>
          <p:cNvGrpSpPr/>
          <p:nvPr/>
        </p:nvGrpSpPr>
        <p:grpSpPr>
          <a:xfrm>
            <a:off x="13278276" y="8941804"/>
            <a:ext cx="663168" cy="636764"/>
            <a:chOff x="-19646" y="43144"/>
            <a:chExt cx="1098458" cy="1008722"/>
          </a:xfrm>
        </p:grpSpPr>
        <p:grpSp>
          <p:nvGrpSpPr>
            <p:cNvPr id="187" name="Group 25">
              <a:extLst>
                <a:ext uri="{FF2B5EF4-FFF2-40B4-BE49-F238E27FC236}">
                  <a16:creationId xmlns:a16="http://schemas.microsoft.com/office/drawing/2014/main" id="{8FBD0C52-89E4-324C-3614-29FDC27BE7EA}"/>
                </a:ext>
              </a:extLst>
            </p:cNvPr>
            <p:cNvGrpSpPr/>
            <p:nvPr/>
          </p:nvGrpSpPr>
          <p:grpSpPr>
            <a:xfrm>
              <a:off x="-3331" y="43144"/>
              <a:ext cx="1008722" cy="1008722"/>
              <a:chOff x="-2684" y="0"/>
              <a:chExt cx="812800" cy="812800"/>
            </a:xfrm>
          </p:grpSpPr>
          <p:sp>
            <p:nvSpPr>
              <p:cNvPr id="191" name="Freeform 26">
                <a:extLst>
                  <a:ext uri="{FF2B5EF4-FFF2-40B4-BE49-F238E27FC236}">
                    <a16:creationId xmlns:a16="http://schemas.microsoft.com/office/drawing/2014/main" id="{F79D7885-DBE8-C8D2-0393-014A20EBD2BE}"/>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024" name="TextBox 27">
                <a:extLst>
                  <a:ext uri="{FF2B5EF4-FFF2-40B4-BE49-F238E27FC236}">
                    <a16:creationId xmlns:a16="http://schemas.microsoft.com/office/drawing/2014/main" id="{DD4330A9-EC78-08EE-2D76-1A25D84CD31A}"/>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88" name="Freeform 28">
              <a:extLst>
                <a:ext uri="{FF2B5EF4-FFF2-40B4-BE49-F238E27FC236}">
                  <a16:creationId xmlns:a16="http://schemas.microsoft.com/office/drawing/2014/main" id="{9F0B41B1-9BF6-6327-7704-F7519097D43D}"/>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189" name="TextBox 29">
              <a:extLst>
                <a:ext uri="{FF2B5EF4-FFF2-40B4-BE49-F238E27FC236}">
                  <a16:creationId xmlns:a16="http://schemas.microsoft.com/office/drawing/2014/main" id="{9CE5D187-E322-1593-B817-5F1F09C20508}"/>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190" name="TextBox 30">
              <a:extLst>
                <a:ext uri="{FF2B5EF4-FFF2-40B4-BE49-F238E27FC236}">
                  <a16:creationId xmlns:a16="http://schemas.microsoft.com/office/drawing/2014/main" id="{94118E97-FA5C-5445-A10E-B3BF34D10D99}"/>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pic>
        <p:nvPicPr>
          <p:cNvPr id="1025" name="Picture 1024">
            <a:extLst>
              <a:ext uri="{FF2B5EF4-FFF2-40B4-BE49-F238E27FC236}">
                <a16:creationId xmlns:a16="http://schemas.microsoft.com/office/drawing/2014/main" id="{94F465F9-9219-FD67-E6EB-48A3F3ABC73F}"/>
              </a:ext>
            </a:extLst>
          </p:cNvPr>
          <p:cNvPicPr>
            <a:picLocks noChangeAspect="1"/>
          </p:cNvPicPr>
          <p:nvPr/>
        </p:nvPicPr>
        <p:blipFill>
          <a:blip r:embed="rId7"/>
          <a:stretch>
            <a:fillRect/>
          </a:stretch>
        </p:blipFill>
        <p:spPr>
          <a:xfrm>
            <a:off x="6567590" y="6562859"/>
            <a:ext cx="810838" cy="457240"/>
          </a:xfrm>
          <a:prstGeom prst="rect">
            <a:avLst/>
          </a:prstGeom>
        </p:spPr>
      </p:pic>
      <p:pic>
        <p:nvPicPr>
          <p:cNvPr id="1031" name="Picture 1030">
            <a:extLst>
              <a:ext uri="{FF2B5EF4-FFF2-40B4-BE49-F238E27FC236}">
                <a16:creationId xmlns:a16="http://schemas.microsoft.com/office/drawing/2014/main" id="{1A842FB8-77E0-D389-F06A-76E96A3E9519}"/>
              </a:ext>
            </a:extLst>
          </p:cNvPr>
          <p:cNvPicPr>
            <a:picLocks noChangeAspect="1"/>
          </p:cNvPicPr>
          <p:nvPr/>
        </p:nvPicPr>
        <p:blipFill>
          <a:blip r:embed="rId8"/>
          <a:stretch>
            <a:fillRect/>
          </a:stretch>
        </p:blipFill>
        <p:spPr>
          <a:xfrm>
            <a:off x="5770366" y="6584445"/>
            <a:ext cx="608992" cy="410137"/>
          </a:xfrm>
          <a:prstGeom prst="rect">
            <a:avLst/>
          </a:prstGeom>
        </p:spPr>
      </p:pic>
      <p:pic>
        <p:nvPicPr>
          <p:cNvPr id="1032" name="Picture 1031">
            <a:extLst>
              <a:ext uri="{FF2B5EF4-FFF2-40B4-BE49-F238E27FC236}">
                <a16:creationId xmlns:a16="http://schemas.microsoft.com/office/drawing/2014/main" id="{703E9326-D719-C0E2-CCBF-CF7239DA8C24}"/>
              </a:ext>
            </a:extLst>
          </p:cNvPr>
          <p:cNvPicPr>
            <a:picLocks noChangeAspect="1"/>
          </p:cNvPicPr>
          <p:nvPr/>
        </p:nvPicPr>
        <p:blipFill>
          <a:blip r:embed="rId8"/>
          <a:stretch>
            <a:fillRect/>
          </a:stretch>
        </p:blipFill>
        <p:spPr>
          <a:xfrm>
            <a:off x="9270002" y="6582612"/>
            <a:ext cx="608992" cy="410137"/>
          </a:xfrm>
          <a:prstGeom prst="rect">
            <a:avLst/>
          </a:prstGeom>
        </p:spPr>
      </p:pic>
      <p:pic>
        <p:nvPicPr>
          <p:cNvPr id="1033" name="Picture 1032">
            <a:extLst>
              <a:ext uri="{FF2B5EF4-FFF2-40B4-BE49-F238E27FC236}">
                <a16:creationId xmlns:a16="http://schemas.microsoft.com/office/drawing/2014/main" id="{BB9DA94F-7934-06F0-6039-5D206FB42DFB}"/>
              </a:ext>
            </a:extLst>
          </p:cNvPr>
          <p:cNvPicPr>
            <a:picLocks noChangeAspect="1"/>
          </p:cNvPicPr>
          <p:nvPr/>
        </p:nvPicPr>
        <p:blipFill>
          <a:blip r:embed="rId8"/>
          <a:stretch>
            <a:fillRect/>
          </a:stretch>
        </p:blipFill>
        <p:spPr>
          <a:xfrm>
            <a:off x="9311970" y="9015684"/>
            <a:ext cx="608992" cy="410137"/>
          </a:xfrm>
          <a:prstGeom prst="rect">
            <a:avLst/>
          </a:prstGeom>
        </p:spPr>
      </p:pic>
      <p:pic>
        <p:nvPicPr>
          <p:cNvPr id="1034" name="Picture 1033">
            <a:extLst>
              <a:ext uri="{FF2B5EF4-FFF2-40B4-BE49-F238E27FC236}">
                <a16:creationId xmlns:a16="http://schemas.microsoft.com/office/drawing/2014/main" id="{36DC461C-0BB7-186D-0566-9E5E98C9ED8E}"/>
              </a:ext>
            </a:extLst>
          </p:cNvPr>
          <p:cNvPicPr>
            <a:picLocks noChangeAspect="1"/>
          </p:cNvPicPr>
          <p:nvPr/>
        </p:nvPicPr>
        <p:blipFill>
          <a:blip r:embed="rId8"/>
          <a:stretch>
            <a:fillRect/>
          </a:stretch>
        </p:blipFill>
        <p:spPr>
          <a:xfrm>
            <a:off x="2659091" y="9019502"/>
            <a:ext cx="608992" cy="410137"/>
          </a:xfrm>
          <a:prstGeom prst="rect">
            <a:avLst/>
          </a:prstGeom>
        </p:spPr>
      </p:pic>
      <p:sp>
        <p:nvSpPr>
          <p:cNvPr id="1035" name="Freeform 23">
            <a:extLst>
              <a:ext uri="{FF2B5EF4-FFF2-40B4-BE49-F238E27FC236}">
                <a16:creationId xmlns:a16="http://schemas.microsoft.com/office/drawing/2014/main" id="{61C033DC-C143-A956-BE84-3352E2A7EF56}"/>
              </a:ext>
            </a:extLst>
          </p:cNvPr>
          <p:cNvSpPr/>
          <p:nvPr/>
        </p:nvSpPr>
        <p:spPr>
          <a:xfrm flipH="1">
            <a:off x="2968735" y="6540630"/>
            <a:ext cx="370971" cy="526055"/>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dirty="0"/>
          </a:p>
        </p:txBody>
      </p:sp>
      <p:sp>
        <p:nvSpPr>
          <p:cNvPr id="1036" name="Freeform 23">
            <a:extLst>
              <a:ext uri="{FF2B5EF4-FFF2-40B4-BE49-F238E27FC236}">
                <a16:creationId xmlns:a16="http://schemas.microsoft.com/office/drawing/2014/main" id="{0AF9DEE0-19B5-4573-48F7-6D240E51D709}"/>
              </a:ext>
            </a:extLst>
          </p:cNvPr>
          <p:cNvSpPr/>
          <p:nvPr/>
        </p:nvSpPr>
        <p:spPr>
          <a:xfrm flipH="1">
            <a:off x="3011147" y="3993152"/>
            <a:ext cx="370971" cy="526055"/>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dirty="0"/>
          </a:p>
        </p:txBody>
      </p:sp>
      <p:sp>
        <p:nvSpPr>
          <p:cNvPr id="1037" name="Freeform 23">
            <a:extLst>
              <a:ext uri="{FF2B5EF4-FFF2-40B4-BE49-F238E27FC236}">
                <a16:creationId xmlns:a16="http://schemas.microsoft.com/office/drawing/2014/main" id="{E0220584-1F35-3B47-6540-8FA7811A4B71}"/>
              </a:ext>
            </a:extLst>
          </p:cNvPr>
          <p:cNvSpPr/>
          <p:nvPr/>
        </p:nvSpPr>
        <p:spPr>
          <a:xfrm flipH="1">
            <a:off x="5591795" y="3956994"/>
            <a:ext cx="370971" cy="526055"/>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dirty="0"/>
          </a:p>
        </p:txBody>
      </p:sp>
      <p:sp>
        <p:nvSpPr>
          <p:cNvPr id="1038" name="Freeform 23">
            <a:extLst>
              <a:ext uri="{FF2B5EF4-FFF2-40B4-BE49-F238E27FC236}">
                <a16:creationId xmlns:a16="http://schemas.microsoft.com/office/drawing/2014/main" id="{4313B981-B44C-0097-3340-3D4D1EDE32ED}"/>
              </a:ext>
            </a:extLst>
          </p:cNvPr>
          <p:cNvSpPr/>
          <p:nvPr/>
        </p:nvSpPr>
        <p:spPr>
          <a:xfrm flipH="1">
            <a:off x="6230994" y="9019362"/>
            <a:ext cx="370971" cy="526055"/>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dirty="0"/>
          </a:p>
        </p:txBody>
      </p:sp>
      <p:pic>
        <p:nvPicPr>
          <p:cNvPr id="1040" name="Picture 1039">
            <a:extLst>
              <a:ext uri="{FF2B5EF4-FFF2-40B4-BE49-F238E27FC236}">
                <a16:creationId xmlns:a16="http://schemas.microsoft.com/office/drawing/2014/main" id="{14FA3C6E-54C1-03BA-6F4B-9B616080CB81}"/>
              </a:ext>
            </a:extLst>
          </p:cNvPr>
          <p:cNvPicPr>
            <a:picLocks noChangeAspect="1"/>
          </p:cNvPicPr>
          <p:nvPr/>
        </p:nvPicPr>
        <p:blipFill>
          <a:blip r:embed="rId11"/>
          <a:stretch>
            <a:fillRect/>
          </a:stretch>
        </p:blipFill>
        <p:spPr>
          <a:xfrm>
            <a:off x="16717375" y="3841317"/>
            <a:ext cx="432854" cy="627942"/>
          </a:xfrm>
          <a:prstGeom prst="rect">
            <a:avLst/>
          </a:prstGeom>
        </p:spPr>
      </p:pic>
      <p:pic>
        <p:nvPicPr>
          <p:cNvPr id="1042" name="Picture 1041" descr="Red Tractor assurance scheme updates logo in new standards push | News |  The Grocer">
            <a:extLst>
              <a:ext uri="{FF2B5EF4-FFF2-40B4-BE49-F238E27FC236}">
                <a16:creationId xmlns:a16="http://schemas.microsoft.com/office/drawing/2014/main" id="{CB74A50F-9B91-18EE-FBF1-A22B2B460947}"/>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58541" t="2969" r="8939" b="2038"/>
          <a:stretch/>
        </p:blipFill>
        <p:spPr bwMode="auto">
          <a:xfrm>
            <a:off x="6135335" y="3862720"/>
            <a:ext cx="438695" cy="670901"/>
          </a:xfrm>
          <a:prstGeom prst="roundRect">
            <a:avLst/>
          </a:prstGeom>
          <a:noFill/>
          <a:ln>
            <a:noFill/>
          </a:ln>
          <a:extLst>
            <a:ext uri="{53640926-AAD7-44D8-BBD7-CCE9431645EC}">
              <a14:shadowObscured xmlns:a14="http://schemas.microsoft.com/office/drawing/2010/main"/>
            </a:ext>
          </a:extLst>
        </p:spPr>
      </p:pic>
      <p:pic>
        <p:nvPicPr>
          <p:cNvPr id="1043" name="Picture 1042" descr="Red Tractor assurance scheme updates logo in new standards push | News |  The Grocer">
            <a:extLst>
              <a:ext uri="{FF2B5EF4-FFF2-40B4-BE49-F238E27FC236}">
                <a16:creationId xmlns:a16="http://schemas.microsoft.com/office/drawing/2014/main" id="{5D7C388F-72A1-9410-6682-268BE19BECEC}"/>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58541" t="2969" r="8939" b="2038"/>
          <a:stretch/>
        </p:blipFill>
        <p:spPr bwMode="auto">
          <a:xfrm>
            <a:off x="9491388" y="3850029"/>
            <a:ext cx="438695" cy="670901"/>
          </a:xfrm>
          <a:prstGeom prst="roundRect">
            <a:avLst/>
          </a:prstGeom>
          <a:noFill/>
          <a:ln>
            <a:noFill/>
          </a:ln>
          <a:extLst>
            <a:ext uri="{53640926-AAD7-44D8-BBD7-CCE9431645EC}">
              <a14:shadowObscured xmlns:a14="http://schemas.microsoft.com/office/drawing/2010/main"/>
            </a:ext>
          </a:extLst>
        </p:spPr>
      </p:pic>
      <p:pic>
        <p:nvPicPr>
          <p:cNvPr id="1044" name="Picture 1043" descr="Red Tractor assurance scheme updates logo in new standards push | News |  The Grocer">
            <a:extLst>
              <a:ext uri="{FF2B5EF4-FFF2-40B4-BE49-F238E27FC236}">
                <a16:creationId xmlns:a16="http://schemas.microsoft.com/office/drawing/2014/main" id="{8C201292-82F8-EA03-F022-D15163CA3E64}"/>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58541" t="2969" r="8939" b="2038"/>
          <a:stretch/>
        </p:blipFill>
        <p:spPr bwMode="auto">
          <a:xfrm>
            <a:off x="12614633" y="3862721"/>
            <a:ext cx="438695" cy="670901"/>
          </a:xfrm>
          <a:prstGeom prst="roundRect">
            <a:avLst/>
          </a:prstGeom>
          <a:noFill/>
          <a:ln>
            <a:noFill/>
          </a:ln>
          <a:extLst>
            <a:ext uri="{53640926-AAD7-44D8-BBD7-CCE9431645EC}">
              <a14:shadowObscured xmlns:a14="http://schemas.microsoft.com/office/drawing/2010/main"/>
            </a:ext>
          </a:extLst>
        </p:spPr>
      </p:pic>
      <p:grpSp>
        <p:nvGrpSpPr>
          <p:cNvPr id="1045" name="Group 94">
            <a:extLst>
              <a:ext uri="{FF2B5EF4-FFF2-40B4-BE49-F238E27FC236}">
                <a16:creationId xmlns:a16="http://schemas.microsoft.com/office/drawing/2014/main" id="{DF0B36A6-DD27-D0ED-4796-1F8B4FC7B056}"/>
              </a:ext>
            </a:extLst>
          </p:cNvPr>
          <p:cNvGrpSpPr/>
          <p:nvPr/>
        </p:nvGrpSpPr>
        <p:grpSpPr>
          <a:xfrm>
            <a:off x="1941802" y="9021127"/>
            <a:ext cx="529405" cy="475747"/>
            <a:chOff x="0" y="0"/>
            <a:chExt cx="924457" cy="726216"/>
          </a:xfrm>
        </p:grpSpPr>
        <p:sp>
          <p:nvSpPr>
            <p:cNvPr id="1046" name="Freeform 95">
              <a:extLst>
                <a:ext uri="{FF2B5EF4-FFF2-40B4-BE49-F238E27FC236}">
                  <a16:creationId xmlns:a16="http://schemas.microsoft.com/office/drawing/2014/main" id="{237F52EE-3F12-3CD8-9786-8E9877EFBCB5}"/>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GB" dirty="0"/>
            </a:p>
          </p:txBody>
        </p:sp>
        <p:sp>
          <p:nvSpPr>
            <p:cNvPr id="1047" name="TextBox 96">
              <a:extLst>
                <a:ext uri="{FF2B5EF4-FFF2-40B4-BE49-F238E27FC236}">
                  <a16:creationId xmlns:a16="http://schemas.microsoft.com/office/drawing/2014/main" id="{8C703C72-AD6E-2C1A-A2B8-F1A4640ECAA0}"/>
                </a:ext>
              </a:extLst>
            </p:cNvPr>
            <p:cNvSpPr txBox="1"/>
            <p:nvPr/>
          </p:nvSpPr>
          <p:spPr>
            <a:xfrm>
              <a:off x="96104" y="283129"/>
              <a:ext cx="828353" cy="260500"/>
            </a:xfrm>
            <a:prstGeom prst="rect">
              <a:avLst/>
            </a:prstGeom>
          </p:spPr>
          <p:txBody>
            <a:bodyPr lIns="0" tIns="0" rIns="0" bIns="0" rtlCol="0" anchor="t">
              <a:spAutoFit/>
            </a:bodyPr>
            <a:lstStyle/>
            <a:p>
              <a:pPr algn="ctr">
                <a:lnSpc>
                  <a:spcPts val="1683"/>
                </a:lnSpc>
              </a:pPr>
              <a:r>
                <a:rPr lang="en-US" sz="1100" dirty="0">
                  <a:solidFill>
                    <a:srgbClr val="FFFCF5"/>
                  </a:solidFill>
                  <a:latin typeface="Playfair Display Heavy"/>
                </a:rPr>
                <a:t>sugar</a:t>
              </a:r>
            </a:p>
          </p:txBody>
        </p:sp>
        <p:sp>
          <p:nvSpPr>
            <p:cNvPr id="1048" name="TextBox 97">
              <a:extLst>
                <a:ext uri="{FF2B5EF4-FFF2-40B4-BE49-F238E27FC236}">
                  <a16:creationId xmlns:a16="http://schemas.microsoft.com/office/drawing/2014/main" id="{FC31C7CB-2238-944C-B173-DC70AE96174D}"/>
                </a:ext>
              </a:extLst>
            </p:cNvPr>
            <p:cNvSpPr txBox="1"/>
            <p:nvPr/>
          </p:nvSpPr>
          <p:spPr>
            <a:xfrm>
              <a:off x="0" y="117395"/>
              <a:ext cx="828353" cy="260500"/>
            </a:xfrm>
            <a:prstGeom prst="rect">
              <a:avLst/>
            </a:prstGeom>
          </p:spPr>
          <p:txBody>
            <a:bodyPr lIns="0" tIns="0" rIns="0" bIns="0" rtlCol="0" anchor="t">
              <a:spAutoFit/>
            </a:bodyPr>
            <a:lstStyle/>
            <a:p>
              <a:pPr algn="ctr">
                <a:lnSpc>
                  <a:spcPts val="1683"/>
                </a:lnSpc>
              </a:pPr>
              <a:r>
                <a:rPr lang="en-US" sz="1100" dirty="0">
                  <a:solidFill>
                    <a:srgbClr val="FFFCF5"/>
                  </a:solidFill>
                  <a:latin typeface="Playfair Display Heavy"/>
                </a:rPr>
                <a:t>low</a:t>
              </a:r>
            </a:p>
          </p:txBody>
        </p:sp>
      </p:grpSp>
      <p:grpSp>
        <p:nvGrpSpPr>
          <p:cNvPr id="1049" name="Group 94">
            <a:extLst>
              <a:ext uri="{FF2B5EF4-FFF2-40B4-BE49-F238E27FC236}">
                <a16:creationId xmlns:a16="http://schemas.microsoft.com/office/drawing/2014/main" id="{CF612622-AF25-0D62-15AB-43BF59593952}"/>
              </a:ext>
            </a:extLst>
          </p:cNvPr>
          <p:cNvGrpSpPr/>
          <p:nvPr/>
        </p:nvGrpSpPr>
        <p:grpSpPr>
          <a:xfrm>
            <a:off x="5480133" y="9064564"/>
            <a:ext cx="529405" cy="475747"/>
            <a:chOff x="0" y="0"/>
            <a:chExt cx="924457" cy="726216"/>
          </a:xfrm>
        </p:grpSpPr>
        <p:sp>
          <p:nvSpPr>
            <p:cNvPr id="1050" name="Freeform 95">
              <a:extLst>
                <a:ext uri="{FF2B5EF4-FFF2-40B4-BE49-F238E27FC236}">
                  <a16:creationId xmlns:a16="http://schemas.microsoft.com/office/drawing/2014/main" id="{FF86BEF1-5F30-049B-8F6A-7768636F64E7}"/>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GB" dirty="0"/>
            </a:p>
          </p:txBody>
        </p:sp>
        <p:sp>
          <p:nvSpPr>
            <p:cNvPr id="1051" name="TextBox 96">
              <a:extLst>
                <a:ext uri="{FF2B5EF4-FFF2-40B4-BE49-F238E27FC236}">
                  <a16:creationId xmlns:a16="http://schemas.microsoft.com/office/drawing/2014/main" id="{F561AE01-2009-BA91-2EF7-E8F656BC4206}"/>
                </a:ext>
              </a:extLst>
            </p:cNvPr>
            <p:cNvSpPr txBox="1"/>
            <p:nvPr/>
          </p:nvSpPr>
          <p:spPr>
            <a:xfrm>
              <a:off x="96104" y="283129"/>
              <a:ext cx="828353" cy="260500"/>
            </a:xfrm>
            <a:prstGeom prst="rect">
              <a:avLst/>
            </a:prstGeom>
          </p:spPr>
          <p:txBody>
            <a:bodyPr lIns="0" tIns="0" rIns="0" bIns="0" rtlCol="0" anchor="t">
              <a:spAutoFit/>
            </a:bodyPr>
            <a:lstStyle/>
            <a:p>
              <a:pPr algn="ctr">
                <a:lnSpc>
                  <a:spcPts val="1683"/>
                </a:lnSpc>
              </a:pPr>
              <a:r>
                <a:rPr lang="en-US" sz="1100" dirty="0">
                  <a:solidFill>
                    <a:srgbClr val="FFFCF5"/>
                  </a:solidFill>
                  <a:latin typeface="Playfair Display Heavy"/>
                </a:rPr>
                <a:t>sugar</a:t>
              </a:r>
            </a:p>
          </p:txBody>
        </p:sp>
        <p:sp>
          <p:nvSpPr>
            <p:cNvPr id="1052" name="TextBox 97">
              <a:extLst>
                <a:ext uri="{FF2B5EF4-FFF2-40B4-BE49-F238E27FC236}">
                  <a16:creationId xmlns:a16="http://schemas.microsoft.com/office/drawing/2014/main" id="{A1D049A5-BF0E-8B3A-4403-F6C4A6ADF006}"/>
                </a:ext>
              </a:extLst>
            </p:cNvPr>
            <p:cNvSpPr txBox="1"/>
            <p:nvPr/>
          </p:nvSpPr>
          <p:spPr>
            <a:xfrm>
              <a:off x="0" y="117395"/>
              <a:ext cx="828353" cy="260500"/>
            </a:xfrm>
            <a:prstGeom prst="rect">
              <a:avLst/>
            </a:prstGeom>
          </p:spPr>
          <p:txBody>
            <a:bodyPr lIns="0" tIns="0" rIns="0" bIns="0" rtlCol="0" anchor="t">
              <a:spAutoFit/>
            </a:bodyPr>
            <a:lstStyle/>
            <a:p>
              <a:pPr algn="ctr">
                <a:lnSpc>
                  <a:spcPts val="1683"/>
                </a:lnSpc>
              </a:pPr>
              <a:r>
                <a:rPr lang="en-US" sz="1100" dirty="0">
                  <a:solidFill>
                    <a:srgbClr val="FFFCF5"/>
                  </a:solidFill>
                  <a:latin typeface="Playfair Display Heavy"/>
                </a:rPr>
                <a:t>low</a:t>
              </a:r>
            </a:p>
          </p:txBody>
        </p:sp>
      </p:grpSp>
      <p:grpSp>
        <p:nvGrpSpPr>
          <p:cNvPr id="1053" name="Group 94">
            <a:extLst>
              <a:ext uri="{FF2B5EF4-FFF2-40B4-BE49-F238E27FC236}">
                <a16:creationId xmlns:a16="http://schemas.microsoft.com/office/drawing/2014/main" id="{D5275A94-6771-038E-F564-6B7A2E1D25CB}"/>
              </a:ext>
            </a:extLst>
          </p:cNvPr>
          <p:cNvGrpSpPr/>
          <p:nvPr/>
        </p:nvGrpSpPr>
        <p:grpSpPr>
          <a:xfrm>
            <a:off x="8642606" y="9021126"/>
            <a:ext cx="529405" cy="475747"/>
            <a:chOff x="0" y="0"/>
            <a:chExt cx="924457" cy="726216"/>
          </a:xfrm>
        </p:grpSpPr>
        <p:sp>
          <p:nvSpPr>
            <p:cNvPr id="1054" name="Freeform 95">
              <a:extLst>
                <a:ext uri="{FF2B5EF4-FFF2-40B4-BE49-F238E27FC236}">
                  <a16:creationId xmlns:a16="http://schemas.microsoft.com/office/drawing/2014/main" id="{C39E761D-8877-2269-FBBD-19DD5B571392}"/>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GB" dirty="0"/>
            </a:p>
          </p:txBody>
        </p:sp>
        <p:sp>
          <p:nvSpPr>
            <p:cNvPr id="1055" name="TextBox 96">
              <a:extLst>
                <a:ext uri="{FF2B5EF4-FFF2-40B4-BE49-F238E27FC236}">
                  <a16:creationId xmlns:a16="http://schemas.microsoft.com/office/drawing/2014/main" id="{60D49E2E-2222-9F17-008F-0AF6B23F2E12}"/>
                </a:ext>
              </a:extLst>
            </p:cNvPr>
            <p:cNvSpPr txBox="1"/>
            <p:nvPr/>
          </p:nvSpPr>
          <p:spPr>
            <a:xfrm>
              <a:off x="96104" y="283129"/>
              <a:ext cx="828353" cy="260500"/>
            </a:xfrm>
            <a:prstGeom prst="rect">
              <a:avLst/>
            </a:prstGeom>
          </p:spPr>
          <p:txBody>
            <a:bodyPr lIns="0" tIns="0" rIns="0" bIns="0" rtlCol="0" anchor="t">
              <a:spAutoFit/>
            </a:bodyPr>
            <a:lstStyle/>
            <a:p>
              <a:pPr algn="ctr">
                <a:lnSpc>
                  <a:spcPts val="1683"/>
                </a:lnSpc>
              </a:pPr>
              <a:r>
                <a:rPr lang="en-US" sz="1100" dirty="0">
                  <a:solidFill>
                    <a:srgbClr val="FFFCF5"/>
                  </a:solidFill>
                  <a:latin typeface="Playfair Display Heavy"/>
                </a:rPr>
                <a:t>sugar</a:t>
              </a:r>
            </a:p>
          </p:txBody>
        </p:sp>
        <p:sp>
          <p:nvSpPr>
            <p:cNvPr id="1056" name="TextBox 97">
              <a:extLst>
                <a:ext uri="{FF2B5EF4-FFF2-40B4-BE49-F238E27FC236}">
                  <a16:creationId xmlns:a16="http://schemas.microsoft.com/office/drawing/2014/main" id="{A6541828-72B0-9E0C-560B-DFB34D6E181C}"/>
                </a:ext>
              </a:extLst>
            </p:cNvPr>
            <p:cNvSpPr txBox="1"/>
            <p:nvPr/>
          </p:nvSpPr>
          <p:spPr>
            <a:xfrm>
              <a:off x="0" y="117395"/>
              <a:ext cx="828353" cy="260500"/>
            </a:xfrm>
            <a:prstGeom prst="rect">
              <a:avLst/>
            </a:prstGeom>
          </p:spPr>
          <p:txBody>
            <a:bodyPr lIns="0" tIns="0" rIns="0" bIns="0" rtlCol="0" anchor="t">
              <a:spAutoFit/>
            </a:bodyPr>
            <a:lstStyle/>
            <a:p>
              <a:pPr algn="ctr">
                <a:lnSpc>
                  <a:spcPts val="1683"/>
                </a:lnSpc>
              </a:pPr>
              <a:r>
                <a:rPr lang="en-US" sz="1100" dirty="0">
                  <a:solidFill>
                    <a:srgbClr val="FFFCF5"/>
                  </a:solidFill>
                  <a:latin typeface="Playfair Display Heavy"/>
                </a:rPr>
                <a:t>low</a:t>
              </a:r>
            </a:p>
          </p:txBody>
        </p:sp>
      </p:grpSp>
      <p:grpSp>
        <p:nvGrpSpPr>
          <p:cNvPr id="1057" name="Group 94">
            <a:extLst>
              <a:ext uri="{FF2B5EF4-FFF2-40B4-BE49-F238E27FC236}">
                <a16:creationId xmlns:a16="http://schemas.microsoft.com/office/drawing/2014/main" id="{C7086A51-AF96-3F20-7D5B-E094FD0D12D7}"/>
              </a:ext>
            </a:extLst>
          </p:cNvPr>
          <p:cNvGrpSpPr/>
          <p:nvPr/>
        </p:nvGrpSpPr>
        <p:grpSpPr>
          <a:xfrm>
            <a:off x="12629922" y="9089182"/>
            <a:ext cx="529405" cy="475747"/>
            <a:chOff x="0" y="0"/>
            <a:chExt cx="924457" cy="726216"/>
          </a:xfrm>
        </p:grpSpPr>
        <p:sp>
          <p:nvSpPr>
            <p:cNvPr id="1058" name="Freeform 95">
              <a:extLst>
                <a:ext uri="{FF2B5EF4-FFF2-40B4-BE49-F238E27FC236}">
                  <a16:creationId xmlns:a16="http://schemas.microsoft.com/office/drawing/2014/main" id="{AAB7C755-8662-A6FA-6662-B92A8AA74D5C}"/>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GB" dirty="0"/>
            </a:p>
          </p:txBody>
        </p:sp>
        <p:sp>
          <p:nvSpPr>
            <p:cNvPr id="1059" name="TextBox 96">
              <a:extLst>
                <a:ext uri="{FF2B5EF4-FFF2-40B4-BE49-F238E27FC236}">
                  <a16:creationId xmlns:a16="http://schemas.microsoft.com/office/drawing/2014/main" id="{9986857E-5197-946A-A705-4DD00805FAE2}"/>
                </a:ext>
              </a:extLst>
            </p:cNvPr>
            <p:cNvSpPr txBox="1"/>
            <p:nvPr/>
          </p:nvSpPr>
          <p:spPr>
            <a:xfrm>
              <a:off x="96104" y="283129"/>
              <a:ext cx="828353" cy="260500"/>
            </a:xfrm>
            <a:prstGeom prst="rect">
              <a:avLst/>
            </a:prstGeom>
          </p:spPr>
          <p:txBody>
            <a:bodyPr lIns="0" tIns="0" rIns="0" bIns="0" rtlCol="0" anchor="t">
              <a:spAutoFit/>
            </a:bodyPr>
            <a:lstStyle/>
            <a:p>
              <a:pPr algn="ctr">
                <a:lnSpc>
                  <a:spcPts val="1683"/>
                </a:lnSpc>
              </a:pPr>
              <a:r>
                <a:rPr lang="en-US" sz="1100" dirty="0">
                  <a:solidFill>
                    <a:srgbClr val="FFFCF5"/>
                  </a:solidFill>
                  <a:latin typeface="Playfair Display Heavy"/>
                </a:rPr>
                <a:t>sugar</a:t>
              </a:r>
            </a:p>
          </p:txBody>
        </p:sp>
        <p:sp>
          <p:nvSpPr>
            <p:cNvPr id="1060" name="TextBox 97">
              <a:extLst>
                <a:ext uri="{FF2B5EF4-FFF2-40B4-BE49-F238E27FC236}">
                  <a16:creationId xmlns:a16="http://schemas.microsoft.com/office/drawing/2014/main" id="{4DB630A1-94AF-B82E-8DD5-BA77788F8659}"/>
                </a:ext>
              </a:extLst>
            </p:cNvPr>
            <p:cNvSpPr txBox="1"/>
            <p:nvPr/>
          </p:nvSpPr>
          <p:spPr>
            <a:xfrm>
              <a:off x="0" y="117395"/>
              <a:ext cx="828353" cy="260500"/>
            </a:xfrm>
            <a:prstGeom prst="rect">
              <a:avLst/>
            </a:prstGeom>
          </p:spPr>
          <p:txBody>
            <a:bodyPr lIns="0" tIns="0" rIns="0" bIns="0" rtlCol="0" anchor="t">
              <a:spAutoFit/>
            </a:bodyPr>
            <a:lstStyle/>
            <a:p>
              <a:pPr algn="ctr">
                <a:lnSpc>
                  <a:spcPts val="1683"/>
                </a:lnSpc>
              </a:pPr>
              <a:r>
                <a:rPr lang="en-US" sz="1100" dirty="0">
                  <a:solidFill>
                    <a:srgbClr val="FFFCF5"/>
                  </a:solidFill>
                  <a:latin typeface="Playfair Display Heavy"/>
                </a:rPr>
                <a:t>low</a:t>
              </a:r>
            </a:p>
          </p:txBody>
        </p:sp>
      </p:grpSp>
      <p:sp>
        <p:nvSpPr>
          <p:cNvPr id="1061" name="Freeform 93">
            <a:extLst>
              <a:ext uri="{FF2B5EF4-FFF2-40B4-BE49-F238E27FC236}">
                <a16:creationId xmlns:a16="http://schemas.microsoft.com/office/drawing/2014/main" id="{76279EDF-3E15-B717-51CD-009E204777FE}"/>
              </a:ext>
            </a:extLst>
          </p:cNvPr>
          <p:cNvSpPr/>
          <p:nvPr/>
        </p:nvSpPr>
        <p:spPr>
          <a:xfrm>
            <a:off x="16614840" y="8888227"/>
            <a:ext cx="471162" cy="573645"/>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GB" dirty="0"/>
          </a:p>
        </p:txBody>
      </p:sp>
      <p:sp>
        <p:nvSpPr>
          <p:cNvPr id="3" name="Freeform 93">
            <a:extLst>
              <a:ext uri="{FF2B5EF4-FFF2-40B4-BE49-F238E27FC236}">
                <a16:creationId xmlns:a16="http://schemas.microsoft.com/office/drawing/2014/main" id="{482CFA74-A844-C47B-4B3E-C8A860DD46C4}"/>
              </a:ext>
            </a:extLst>
          </p:cNvPr>
          <p:cNvSpPr/>
          <p:nvPr/>
        </p:nvSpPr>
        <p:spPr>
          <a:xfrm>
            <a:off x="8049383" y="8959387"/>
            <a:ext cx="471162" cy="573645"/>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GB" dirty="0"/>
          </a:p>
        </p:txBody>
      </p:sp>
    </p:spTree>
    <p:extLst>
      <p:ext uri="{BB962C8B-B14F-4D97-AF65-F5344CB8AC3E}">
        <p14:creationId xmlns:p14="http://schemas.microsoft.com/office/powerpoint/2010/main" val="911408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0" name="Picture 269">
            <a:extLst>
              <a:ext uri="{FF2B5EF4-FFF2-40B4-BE49-F238E27FC236}">
                <a16:creationId xmlns:a16="http://schemas.microsoft.com/office/drawing/2014/main" id="{9FAF5382-9B88-A91C-FD37-BD52BFB4B2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42" y="-2385028"/>
            <a:ext cx="18304042" cy="12672028"/>
          </a:xfrm>
          <a:prstGeom prst="rect">
            <a:avLst/>
          </a:prstGeom>
        </p:spPr>
      </p:pic>
      <p:graphicFrame>
        <p:nvGraphicFramePr>
          <p:cNvPr id="110" name="Table 109">
            <a:extLst>
              <a:ext uri="{FF2B5EF4-FFF2-40B4-BE49-F238E27FC236}">
                <a16:creationId xmlns:a16="http://schemas.microsoft.com/office/drawing/2014/main" id="{576BAC64-35CA-AD65-B5A2-2D7A47298D6C}"/>
              </a:ext>
            </a:extLst>
          </p:cNvPr>
          <p:cNvGraphicFramePr>
            <a:graphicFrameLocks noGrp="1"/>
          </p:cNvGraphicFramePr>
          <p:nvPr>
            <p:extLst>
              <p:ext uri="{D42A27DB-BD31-4B8C-83A1-F6EECF244321}">
                <p14:modId xmlns:p14="http://schemas.microsoft.com/office/powerpoint/2010/main" val="404435788"/>
              </p:ext>
            </p:extLst>
          </p:nvPr>
        </p:nvGraphicFramePr>
        <p:xfrm>
          <a:off x="911948" y="1459736"/>
          <a:ext cx="16385450" cy="8174103"/>
        </p:xfrm>
        <a:graphic>
          <a:graphicData uri="http://schemas.openxmlformats.org/drawingml/2006/table">
            <a:tbl>
              <a:tblPr firstRow="1" bandRow="1">
                <a:tableStyleId>{5C22544A-7EE6-4342-B048-85BDC9FD1C3A}</a:tableStyleId>
              </a:tblPr>
              <a:tblGrid>
                <a:gridCol w="3277090">
                  <a:extLst>
                    <a:ext uri="{9D8B030D-6E8A-4147-A177-3AD203B41FA5}">
                      <a16:colId xmlns:a16="http://schemas.microsoft.com/office/drawing/2014/main" val="1257960483"/>
                    </a:ext>
                  </a:extLst>
                </a:gridCol>
                <a:gridCol w="3277090">
                  <a:extLst>
                    <a:ext uri="{9D8B030D-6E8A-4147-A177-3AD203B41FA5}">
                      <a16:colId xmlns:a16="http://schemas.microsoft.com/office/drawing/2014/main" val="3704868386"/>
                    </a:ext>
                  </a:extLst>
                </a:gridCol>
                <a:gridCol w="3277090">
                  <a:extLst>
                    <a:ext uri="{9D8B030D-6E8A-4147-A177-3AD203B41FA5}">
                      <a16:colId xmlns:a16="http://schemas.microsoft.com/office/drawing/2014/main" val="4092775209"/>
                    </a:ext>
                  </a:extLst>
                </a:gridCol>
                <a:gridCol w="3277090">
                  <a:extLst>
                    <a:ext uri="{9D8B030D-6E8A-4147-A177-3AD203B41FA5}">
                      <a16:colId xmlns:a16="http://schemas.microsoft.com/office/drawing/2014/main" val="2833176240"/>
                    </a:ext>
                  </a:extLst>
                </a:gridCol>
                <a:gridCol w="3277090">
                  <a:extLst>
                    <a:ext uri="{9D8B030D-6E8A-4147-A177-3AD203B41FA5}">
                      <a16:colId xmlns:a16="http://schemas.microsoft.com/office/drawing/2014/main" val="2375869498"/>
                    </a:ext>
                  </a:extLst>
                </a:gridCol>
              </a:tblGrid>
              <a:tr h="500636">
                <a:tc>
                  <a:txBody>
                    <a:bodyPr/>
                    <a:lstStyle/>
                    <a:p>
                      <a:pPr algn="ctr"/>
                      <a:r>
                        <a:rPr lang="en-GB" sz="2800" b="0" dirty="0">
                          <a:solidFill>
                            <a:srgbClr val="9366A7"/>
                          </a:solidFill>
                          <a:latin typeface="Barlow Condensed Bold" panose="020B0604020202020204" charset="0"/>
                        </a:rPr>
                        <a:t>MONDAY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ctr"/>
                      <a:r>
                        <a:rPr lang="en-GB" sz="2800" b="0" dirty="0">
                          <a:solidFill>
                            <a:srgbClr val="9366A7"/>
                          </a:solidFill>
                          <a:latin typeface="Barlow Condensed Bold" panose="020B0604020202020204" charset="0"/>
                        </a:rPr>
                        <a:t>TUESDAY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ctr"/>
                      <a:r>
                        <a:rPr lang="en-GB" sz="2800" b="0">
                          <a:solidFill>
                            <a:srgbClr val="9366A7"/>
                          </a:solidFill>
                          <a:latin typeface="Barlow Condensed Bold" panose="020B0604020202020204" charset="0"/>
                        </a:rPr>
                        <a:t>WEDNESDAY</a:t>
                      </a:r>
                      <a:endParaRPr lang="en-GB" sz="2800" b="0" dirty="0">
                        <a:solidFill>
                          <a:srgbClr val="9366A7"/>
                        </a:solidFill>
                        <a:latin typeface="Barlow Condensed Bold" panose="020B060402020202020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ctr"/>
                      <a:r>
                        <a:rPr lang="en-GB" sz="2800" b="0" dirty="0">
                          <a:solidFill>
                            <a:srgbClr val="9366A7"/>
                          </a:solidFill>
                          <a:latin typeface="Barlow Condensed Bold" panose="020B0604020202020204" charset="0"/>
                        </a:rPr>
                        <a:t>THURSDAY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ctr"/>
                      <a:r>
                        <a:rPr lang="en-GB" sz="2800" b="0" dirty="0">
                          <a:solidFill>
                            <a:srgbClr val="9366A7"/>
                          </a:solidFill>
                          <a:latin typeface="Barlow Condensed Bold" panose="020B0604020202020204" charset="0"/>
                        </a:rPr>
                        <a:t>FRIDAY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extLst>
                  <a:ext uri="{0D108BD9-81ED-4DB2-BD59-A6C34878D82A}">
                    <a16:rowId xmlns:a16="http://schemas.microsoft.com/office/drawing/2014/main" val="2571604415"/>
                  </a:ext>
                </a:extLst>
              </a:tr>
              <a:tr h="2521956">
                <a:tc>
                  <a:txBody>
                    <a:bodyPr/>
                    <a:lstStyle/>
                    <a:p>
                      <a:pPr algn="l">
                        <a:lnSpc>
                          <a:spcPts val="1960"/>
                        </a:lnSpc>
                      </a:pPr>
                      <a:r>
                        <a:rPr lang="en-US" sz="1500" b="1" dirty="0">
                          <a:solidFill>
                            <a:srgbClr val="000000"/>
                          </a:solidFill>
                          <a:latin typeface="Century Gothic" panose="020B0502020202020204" pitchFamily="34" charset="0"/>
                        </a:rPr>
                        <a:t>Mild Mexican Chilli with Rice</a:t>
                      </a:r>
                    </a:p>
                    <a:p>
                      <a:pPr algn="l">
                        <a:lnSpc>
                          <a:spcPts val="1960"/>
                        </a:lnSpc>
                      </a:pPr>
                      <a:r>
                        <a:rPr lang="en-US" sz="1500" dirty="0">
                          <a:solidFill>
                            <a:srgbClr val="000000"/>
                          </a:solidFill>
                          <a:latin typeface="Century Gothic" panose="020B0502020202020204" pitchFamily="34" charset="0"/>
                        </a:rPr>
                        <a:t>Vegan Soya Mince in a Mild Smoked Paprika Homemade Tomato Sauce with Kidney Beans,  with 50/50 </a:t>
                      </a:r>
                      <a:r>
                        <a:rPr lang="en-US" sz="1500" dirty="0" err="1">
                          <a:solidFill>
                            <a:srgbClr val="000000"/>
                          </a:solidFill>
                          <a:latin typeface="Century Gothic" panose="020B0502020202020204" pitchFamily="34" charset="0"/>
                        </a:rPr>
                        <a:t>Wholemeal</a:t>
                      </a:r>
                      <a:r>
                        <a:rPr lang="en-US" sz="1500" dirty="0">
                          <a:solidFill>
                            <a:srgbClr val="000000"/>
                          </a:solidFill>
                          <a:latin typeface="Century Gothic" panose="020B0502020202020204" pitchFamily="34" charset="0"/>
                        </a:rPr>
                        <a:t> Rice </a:t>
                      </a:r>
                    </a:p>
                    <a:p>
                      <a:pPr algn="l">
                        <a:lnSpc>
                          <a:spcPts val="1960"/>
                        </a:lnSpc>
                      </a:pPr>
                      <a:endParaRPr lang="en-US" sz="150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500" b="1" dirty="0">
                          <a:solidFill>
                            <a:srgbClr val="000000"/>
                          </a:solidFill>
                          <a:latin typeface="Century Gothic" panose="020B0502020202020204" pitchFamily="34" charset="0"/>
                        </a:rPr>
                        <a:t>Sausage and Mash with Gravy</a:t>
                      </a:r>
                    </a:p>
                    <a:p>
                      <a:pPr algn="l">
                        <a:lnSpc>
                          <a:spcPts val="1960"/>
                        </a:lnSpc>
                      </a:pPr>
                      <a:r>
                        <a:rPr lang="en-US" sz="1500" b="0" dirty="0">
                          <a:solidFill>
                            <a:srgbClr val="000000"/>
                          </a:solidFill>
                          <a:latin typeface="Century Gothic" panose="020B0502020202020204" pitchFamily="34" charset="0"/>
                        </a:rPr>
                        <a:t>Red Tractor Accredited</a:t>
                      </a:r>
                    </a:p>
                    <a:p>
                      <a:pPr algn="l">
                        <a:lnSpc>
                          <a:spcPts val="1960"/>
                        </a:lnSpc>
                      </a:pPr>
                      <a:r>
                        <a:rPr lang="en-US" sz="1500" b="0" dirty="0">
                          <a:solidFill>
                            <a:srgbClr val="000000"/>
                          </a:solidFill>
                          <a:latin typeface="Century Gothic" panose="020B0502020202020204" pitchFamily="34" charset="0"/>
                        </a:rPr>
                        <a:t>Pork Sausage from Gloucestershire’s  Local Butchers with Homemade Potato Mash and Vegan Gravy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500" b="1" dirty="0">
                          <a:solidFill>
                            <a:srgbClr val="000000"/>
                          </a:solidFill>
                          <a:latin typeface="Century Gothic" panose="020B0502020202020204" pitchFamily="34" charset="0"/>
                        </a:rPr>
                        <a:t>Roast Chicken with Stuffing, Roast Potatoes and Gravy </a:t>
                      </a:r>
                    </a:p>
                    <a:p>
                      <a:pPr marL="0" lvl="0" indent="0" algn="l">
                        <a:lnSpc>
                          <a:spcPts val="1960"/>
                        </a:lnSpc>
                        <a:spcBef>
                          <a:spcPct val="0"/>
                        </a:spcBef>
                      </a:pPr>
                      <a:r>
                        <a:rPr lang="en-US" sz="1500" dirty="0">
                          <a:solidFill>
                            <a:srgbClr val="000000"/>
                          </a:solidFill>
                          <a:latin typeface="Century Gothic" panose="020B0502020202020204" pitchFamily="34" charset="0"/>
                        </a:rPr>
                        <a:t>Red Tractor Accredited </a:t>
                      </a:r>
                    </a:p>
                    <a:p>
                      <a:pPr marL="0" lvl="0" indent="0" algn="l">
                        <a:lnSpc>
                          <a:spcPts val="1960"/>
                        </a:lnSpc>
                        <a:spcBef>
                          <a:spcPct val="0"/>
                        </a:spcBef>
                      </a:pPr>
                      <a:r>
                        <a:rPr lang="en-US" sz="1500" dirty="0">
                          <a:solidFill>
                            <a:srgbClr val="000000"/>
                          </a:solidFill>
                          <a:latin typeface="Century Gothic" panose="020B0502020202020204" pitchFamily="34" charset="0"/>
                        </a:rPr>
                        <a:t>Chicken </a:t>
                      </a:r>
                      <a:r>
                        <a:rPr lang="en-GB" sz="1500" b="0" dirty="0">
                          <a:solidFill>
                            <a:srgbClr val="000000"/>
                          </a:solidFill>
                          <a:latin typeface="Century Gothic" panose="020B0502020202020204" pitchFamily="34" charset="0"/>
                        </a:rPr>
                        <a:t>from Gloucestershire’s </a:t>
                      </a:r>
                    </a:p>
                    <a:p>
                      <a:pPr marL="0" lvl="0" indent="0" algn="l">
                        <a:lnSpc>
                          <a:spcPts val="1960"/>
                        </a:lnSpc>
                        <a:spcBef>
                          <a:spcPct val="0"/>
                        </a:spcBef>
                      </a:pPr>
                      <a:r>
                        <a:rPr lang="en-GB" sz="1500" b="0" dirty="0">
                          <a:solidFill>
                            <a:srgbClr val="000000"/>
                          </a:solidFill>
                          <a:latin typeface="Century Gothic" panose="020B0502020202020204" pitchFamily="34" charset="0"/>
                        </a:rPr>
                        <a:t>Local Butchers </a:t>
                      </a:r>
                      <a:r>
                        <a:rPr lang="en-US" sz="1500" b="0" dirty="0">
                          <a:solidFill>
                            <a:srgbClr val="000000"/>
                          </a:solidFill>
                          <a:latin typeface="Century Gothic" panose="020B0502020202020204" pitchFamily="34" charset="0"/>
                        </a:rPr>
                        <a:t>S</a:t>
                      </a:r>
                      <a:r>
                        <a:rPr lang="en-US" sz="1500" dirty="0">
                          <a:solidFill>
                            <a:srgbClr val="000000"/>
                          </a:solidFill>
                          <a:latin typeface="Century Gothic" panose="020B0502020202020204" pitchFamily="34" charset="0"/>
                        </a:rPr>
                        <a:t>erved with </a:t>
                      </a:r>
                    </a:p>
                    <a:p>
                      <a:pPr marL="0" lvl="0" indent="0" algn="l">
                        <a:lnSpc>
                          <a:spcPts val="1960"/>
                        </a:lnSpc>
                        <a:spcBef>
                          <a:spcPct val="0"/>
                        </a:spcBef>
                      </a:pPr>
                      <a:r>
                        <a:rPr lang="en-US" sz="1500" dirty="0">
                          <a:solidFill>
                            <a:srgbClr val="000000"/>
                          </a:solidFill>
                          <a:latin typeface="Century Gothic" panose="020B0502020202020204" pitchFamily="34" charset="0"/>
                        </a:rPr>
                        <a:t>Homemade Herb Stuffing Balls,  Roast Potatoes and Vegan Gravy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marL="0" lvl="0" indent="0" algn="l">
                        <a:lnSpc>
                          <a:spcPts val="1960"/>
                        </a:lnSpc>
                        <a:spcBef>
                          <a:spcPct val="0"/>
                        </a:spcBef>
                      </a:pPr>
                      <a:r>
                        <a:rPr lang="en-US" sz="1500" b="1" dirty="0">
                          <a:solidFill>
                            <a:srgbClr val="000000"/>
                          </a:solidFill>
                          <a:latin typeface="Century Gothic" panose="020B0502020202020204" pitchFamily="34" charset="0"/>
                        </a:rPr>
                        <a:t>Spaghetti Bolognaise and Garlic Bread</a:t>
                      </a:r>
                    </a:p>
                    <a:p>
                      <a:pPr marL="0" lvl="0" indent="0" algn="l">
                        <a:lnSpc>
                          <a:spcPts val="1960"/>
                        </a:lnSpc>
                        <a:spcBef>
                          <a:spcPct val="0"/>
                        </a:spcBef>
                      </a:pPr>
                      <a:r>
                        <a:rPr lang="en-US" sz="1500" dirty="0">
                          <a:solidFill>
                            <a:srgbClr val="000000"/>
                          </a:solidFill>
                          <a:latin typeface="Century Gothic" panose="020B0502020202020204" pitchFamily="34" charset="0"/>
                        </a:rPr>
                        <a:t>Red Tractor Accredited Beef Mince from Gloucestershire’s Local Butchers and Brown Lentil Bolognaise Sauce Served with Spaghetti and A Garlic and Herb</a:t>
                      </a:r>
                    </a:p>
                    <a:p>
                      <a:pPr marL="0" lvl="0" indent="0" algn="l">
                        <a:lnSpc>
                          <a:spcPts val="1960"/>
                        </a:lnSpc>
                        <a:spcBef>
                          <a:spcPct val="0"/>
                        </a:spcBef>
                      </a:pPr>
                      <a:r>
                        <a:rPr lang="en-US" sz="1500" dirty="0">
                          <a:solidFill>
                            <a:srgbClr val="000000"/>
                          </a:solidFill>
                          <a:latin typeface="Century Gothic" panose="020B0502020202020204" pitchFamily="34" charset="0"/>
                        </a:rPr>
                        <a:t>Flavoured 50/50</a:t>
                      </a:r>
                    </a:p>
                    <a:p>
                      <a:pPr marL="0" lvl="0" indent="0" algn="l">
                        <a:lnSpc>
                          <a:spcPts val="1960"/>
                        </a:lnSpc>
                        <a:spcBef>
                          <a:spcPct val="0"/>
                        </a:spcBef>
                      </a:pPr>
                      <a:r>
                        <a:rPr lang="en-US" sz="1500" dirty="0" err="1">
                          <a:solidFill>
                            <a:srgbClr val="000000"/>
                          </a:solidFill>
                          <a:latin typeface="Century Gothic" panose="020B0502020202020204" pitchFamily="34" charset="0"/>
                        </a:rPr>
                        <a:t>Wholemeal</a:t>
                      </a:r>
                      <a:endParaRPr lang="en-US" sz="1500" dirty="0">
                        <a:solidFill>
                          <a:srgbClr val="000000"/>
                        </a:solidFill>
                        <a:latin typeface="Century Gothic" panose="020B0502020202020204" pitchFamily="34" charset="0"/>
                      </a:endParaRPr>
                    </a:p>
                    <a:p>
                      <a:pPr marL="0" lvl="0" indent="0" algn="l">
                        <a:lnSpc>
                          <a:spcPts val="1960"/>
                        </a:lnSpc>
                        <a:spcBef>
                          <a:spcPct val="0"/>
                        </a:spcBef>
                      </a:pPr>
                      <a:r>
                        <a:rPr lang="en-US" sz="1500" dirty="0">
                          <a:solidFill>
                            <a:srgbClr val="000000"/>
                          </a:solidFill>
                          <a:latin typeface="Century Gothic" panose="020B0502020202020204" pitchFamily="34" charset="0"/>
                        </a:rPr>
                        <a:t>Bread</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500" b="1" dirty="0">
                          <a:solidFill>
                            <a:srgbClr val="000000"/>
                          </a:solidFill>
                          <a:latin typeface="Century Gothic" panose="020B0502020202020204" pitchFamily="34" charset="0"/>
                        </a:rPr>
                        <a:t>Pollock Fish Fingers, Chips and </a:t>
                      </a:r>
                    </a:p>
                    <a:p>
                      <a:pPr algn="l">
                        <a:lnSpc>
                          <a:spcPts val="1960"/>
                        </a:lnSpc>
                      </a:pPr>
                      <a:r>
                        <a:rPr lang="en-US" sz="1500" b="1" dirty="0">
                          <a:solidFill>
                            <a:srgbClr val="000000"/>
                          </a:solidFill>
                          <a:latin typeface="Century Gothic" panose="020B0502020202020204" pitchFamily="34" charset="0"/>
                        </a:rPr>
                        <a:t>Tomato Ketchup</a:t>
                      </a:r>
                      <a:r>
                        <a:rPr lang="en-US" sz="1500" dirty="0">
                          <a:solidFill>
                            <a:srgbClr val="000000"/>
                          </a:solidFill>
                          <a:latin typeface="Century Gothic" panose="020B0502020202020204" pitchFamily="34" charset="0"/>
                        </a:rPr>
                        <a:t> </a:t>
                      </a:r>
                    </a:p>
                    <a:p>
                      <a:pPr algn="l">
                        <a:lnSpc>
                          <a:spcPts val="1960"/>
                        </a:lnSpc>
                      </a:pPr>
                      <a:r>
                        <a:rPr lang="en-US" sz="1500" dirty="0">
                          <a:solidFill>
                            <a:srgbClr val="000000"/>
                          </a:solidFill>
                          <a:latin typeface="Century Gothic" panose="020B0502020202020204" pitchFamily="34" charset="0"/>
                        </a:rPr>
                        <a:t>Oven Baked Youngs </a:t>
                      </a:r>
                    </a:p>
                    <a:p>
                      <a:pPr algn="l">
                        <a:lnSpc>
                          <a:spcPts val="1960"/>
                        </a:lnSpc>
                      </a:pPr>
                      <a:r>
                        <a:rPr lang="en-US" sz="1500" dirty="0">
                          <a:solidFill>
                            <a:srgbClr val="000000"/>
                          </a:solidFill>
                          <a:latin typeface="Century Gothic" panose="020B0502020202020204" pitchFamily="34" charset="0"/>
                        </a:rPr>
                        <a:t>MSC Accredited Pollock Fishfingers with Oven Baked Chips &amp; Tomato Ketchup </a:t>
                      </a:r>
                    </a:p>
                    <a:p>
                      <a:pPr algn="l">
                        <a:lnSpc>
                          <a:spcPts val="1960"/>
                        </a:lnSpc>
                      </a:pPr>
                      <a:endParaRPr lang="en-US" sz="150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extLst>
                  <a:ext uri="{0D108BD9-81ED-4DB2-BD59-A6C34878D82A}">
                    <a16:rowId xmlns:a16="http://schemas.microsoft.com/office/drawing/2014/main" val="1889949154"/>
                  </a:ext>
                </a:extLst>
              </a:tr>
              <a:tr h="2521956">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500" b="1" dirty="0">
                          <a:solidFill>
                            <a:srgbClr val="000000"/>
                          </a:solidFill>
                          <a:latin typeface="Century Gothic" panose="020B0502020202020204" pitchFamily="34" charset="0"/>
                        </a:rPr>
                        <a:t>Vegan Meatballs and Spaghetti</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500" dirty="0">
                          <a:solidFill>
                            <a:srgbClr val="000000"/>
                          </a:solidFill>
                          <a:latin typeface="Century Gothic" panose="020B0502020202020204" pitchFamily="34" charset="0"/>
                        </a:rPr>
                        <a:t>Devil’s Kitchen Vegan Meatballs in a Homemade Tomato Sauce with Spaghetti Pasta</a:t>
                      </a:r>
                    </a:p>
                    <a:p>
                      <a:pPr marL="0" marR="0" lvl="0" indent="0" algn="l" defTabSz="914400" rtl="0" eaLnBrk="1" fontAlgn="auto" latinLnBrk="0" hangingPunct="1">
                        <a:lnSpc>
                          <a:spcPts val="1960"/>
                        </a:lnSpc>
                        <a:spcBef>
                          <a:spcPts val="0"/>
                        </a:spcBef>
                        <a:spcAft>
                          <a:spcPts val="0"/>
                        </a:spcAft>
                        <a:buClrTx/>
                        <a:buSzTx/>
                        <a:buFontTx/>
                        <a:buNone/>
                        <a:tabLst/>
                        <a:defRPr/>
                      </a:pPr>
                      <a:endParaRPr lang="en-GB" sz="150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500" b="1" dirty="0">
                          <a:solidFill>
                            <a:srgbClr val="000000"/>
                          </a:solidFill>
                          <a:latin typeface="Century Gothic" panose="020B0502020202020204" pitchFamily="34" charset="0"/>
                        </a:rPr>
                        <a:t>NEW Chefs Special Sweet Potato Curry with Rice</a:t>
                      </a:r>
                      <a:endParaRPr lang="en-US" sz="1500" dirty="0">
                        <a:solidFill>
                          <a:srgbClr val="000000"/>
                        </a:solidFill>
                        <a:latin typeface="Century Gothic" panose="020B0502020202020204" pitchFamily="34" charset="0"/>
                      </a:endParaRPr>
                    </a:p>
                    <a:p>
                      <a:pPr algn="l">
                        <a:lnSpc>
                          <a:spcPts val="1960"/>
                        </a:lnSpc>
                      </a:pPr>
                      <a:r>
                        <a:rPr lang="en-US" sz="1500" dirty="0">
                          <a:solidFill>
                            <a:srgbClr val="000000"/>
                          </a:solidFill>
                          <a:latin typeface="Century Gothic" panose="020B0502020202020204" pitchFamily="34" charset="0"/>
                        </a:rPr>
                        <a:t>Homemade Mild Tomato Lentil Curry with 50/50 </a:t>
                      </a:r>
                      <a:r>
                        <a:rPr lang="en-US" sz="1500" dirty="0" err="1">
                          <a:solidFill>
                            <a:srgbClr val="000000"/>
                          </a:solidFill>
                          <a:latin typeface="Century Gothic" panose="020B0502020202020204" pitchFamily="34" charset="0"/>
                        </a:rPr>
                        <a:t>Wholemeal</a:t>
                      </a:r>
                      <a:r>
                        <a:rPr lang="en-US" sz="1500" dirty="0">
                          <a:solidFill>
                            <a:srgbClr val="000000"/>
                          </a:solidFill>
                          <a:latin typeface="Century Gothic" panose="020B0502020202020204" pitchFamily="34" charset="0"/>
                        </a:rPr>
                        <a:t> Rice</a:t>
                      </a:r>
                    </a:p>
                    <a:p>
                      <a:pPr algn="l">
                        <a:lnSpc>
                          <a:spcPts val="1960"/>
                        </a:lnSpc>
                      </a:pPr>
                      <a:endParaRPr lang="en-US" sz="1500" dirty="0">
                        <a:solidFill>
                          <a:srgbClr val="000000"/>
                        </a:solidFill>
                        <a:latin typeface="Century Gothic" panose="020B0502020202020204" pitchFamily="34" charset="0"/>
                      </a:endParaRPr>
                    </a:p>
                    <a:p>
                      <a:pPr algn="l">
                        <a:lnSpc>
                          <a:spcPts val="1960"/>
                        </a:lnSpc>
                      </a:pPr>
                      <a:endParaRPr lang="en-US" sz="150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500" b="1" dirty="0">
                          <a:solidFill>
                            <a:srgbClr val="000000"/>
                          </a:solidFill>
                          <a:latin typeface="Century Gothic" panose="020B0502020202020204" pitchFamily="34" charset="0"/>
                        </a:rPr>
                        <a:t>Vegetable Wellington, Roast Potatoes and Gravy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500" dirty="0">
                          <a:solidFill>
                            <a:srgbClr val="000000"/>
                          </a:solidFill>
                          <a:latin typeface="Century Gothic" panose="020B0502020202020204" pitchFamily="34" charset="0"/>
                        </a:rPr>
                        <a:t>Homemade Wellington with Brown Lentils, </a:t>
                      </a:r>
                      <a:r>
                        <a:rPr lang="en-US" sz="1500" dirty="0" err="1">
                          <a:solidFill>
                            <a:srgbClr val="000000"/>
                          </a:solidFill>
                          <a:latin typeface="Century Gothic" panose="020B0502020202020204" pitchFamily="34" charset="0"/>
                        </a:rPr>
                        <a:t>Aubergine</a:t>
                      </a:r>
                      <a:r>
                        <a:rPr lang="en-US" sz="1500" dirty="0">
                          <a:solidFill>
                            <a:srgbClr val="000000"/>
                          </a:solidFill>
                          <a:latin typeface="Century Gothic" panose="020B0502020202020204" pitchFamily="34" charset="0"/>
                        </a:rPr>
                        <a:t> &amp; Potato Wrapped in Vegan Pastry Served With Roast Potatoes and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500" dirty="0">
                          <a:solidFill>
                            <a:srgbClr val="000000"/>
                          </a:solidFill>
                          <a:latin typeface="Century Gothic" panose="020B0502020202020204" pitchFamily="34" charset="0"/>
                        </a:rPr>
                        <a:t>Vegan Gravy</a:t>
                      </a:r>
                    </a:p>
                    <a:p>
                      <a:pPr marL="0" marR="0" lvl="0" indent="0" algn="l" defTabSz="914400" rtl="0" eaLnBrk="1" fontAlgn="auto" latinLnBrk="0" hangingPunct="1">
                        <a:lnSpc>
                          <a:spcPts val="1960"/>
                        </a:lnSpc>
                        <a:spcBef>
                          <a:spcPts val="0"/>
                        </a:spcBef>
                        <a:spcAft>
                          <a:spcPts val="0"/>
                        </a:spcAft>
                        <a:buClrTx/>
                        <a:buSzTx/>
                        <a:buFontTx/>
                        <a:buNone/>
                        <a:tabLst/>
                        <a:defRPr/>
                      </a:pPr>
                      <a:endParaRPr lang="en-US" sz="1500" dirty="0">
                        <a:solidFill>
                          <a:srgbClr val="000000"/>
                        </a:solidFill>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500" b="1" dirty="0">
                          <a:solidFill>
                            <a:srgbClr val="000000"/>
                          </a:solidFill>
                          <a:latin typeface="Century Gothic" panose="020B0502020202020204" pitchFamily="34" charset="0"/>
                        </a:rPr>
                        <a:t>Roasted Vegetable Pizza with New Potatoes</a:t>
                      </a:r>
                    </a:p>
                    <a:p>
                      <a:pPr algn="l">
                        <a:lnSpc>
                          <a:spcPts val="1960"/>
                        </a:lnSpc>
                      </a:pPr>
                      <a:r>
                        <a:rPr lang="en-US" sz="1500" b="0" dirty="0">
                          <a:solidFill>
                            <a:srgbClr val="000000"/>
                          </a:solidFill>
                          <a:latin typeface="Century Gothic" panose="020B0502020202020204" pitchFamily="34" charset="0"/>
                        </a:rPr>
                        <a:t>Homemade 50/50 </a:t>
                      </a:r>
                      <a:r>
                        <a:rPr lang="en-US" sz="1500" b="0" dirty="0" err="1">
                          <a:solidFill>
                            <a:srgbClr val="000000"/>
                          </a:solidFill>
                          <a:latin typeface="Century Gothic" panose="020B0502020202020204" pitchFamily="34" charset="0"/>
                        </a:rPr>
                        <a:t>Wholemeal</a:t>
                      </a:r>
                      <a:r>
                        <a:rPr lang="en-US" sz="1500" b="0" dirty="0">
                          <a:solidFill>
                            <a:srgbClr val="000000"/>
                          </a:solidFill>
                          <a:latin typeface="Century Gothic" panose="020B0502020202020204" pitchFamily="34" charset="0"/>
                        </a:rPr>
                        <a:t> Base topped With Fresh Peppers, </a:t>
                      </a:r>
                      <a:r>
                        <a:rPr lang="en-US" sz="1500" b="0" dirty="0" err="1">
                          <a:solidFill>
                            <a:srgbClr val="000000"/>
                          </a:solidFill>
                          <a:latin typeface="Century Gothic" panose="020B0502020202020204" pitchFamily="34" charset="0"/>
                        </a:rPr>
                        <a:t>Courgettes</a:t>
                      </a:r>
                      <a:r>
                        <a:rPr lang="en-US" sz="1500" b="0" dirty="0">
                          <a:solidFill>
                            <a:srgbClr val="000000"/>
                          </a:solidFill>
                          <a:latin typeface="Century Gothic" panose="020B0502020202020204" pitchFamily="34" charset="0"/>
                        </a:rPr>
                        <a:t>,  Cheddar Cheese and a Homemade Tomato Sauce Served</a:t>
                      </a:r>
                    </a:p>
                    <a:p>
                      <a:pPr algn="l">
                        <a:lnSpc>
                          <a:spcPts val="1960"/>
                        </a:lnSpc>
                      </a:pPr>
                      <a:r>
                        <a:rPr lang="en-US" sz="1500" b="0" dirty="0">
                          <a:solidFill>
                            <a:srgbClr val="000000"/>
                          </a:solidFill>
                          <a:latin typeface="Century Gothic" panose="020B0502020202020204" pitchFamily="34" charset="0"/>
                        </a:rPr>
                        <a:t>with New Potatoes</a:t>
                      </a:r>
                    </a:p>
                    <a:p>
                      <a:pPr algn="l">
                        <a:lnSpc>
                          <a:spcPts val="1960"/>
                        </a:lnSpc>
                      </a:pPr>
                      <a:r>
                        <a:rPr lang="en-US" sz="1500" b="0" dirty="0">
                          <a:solidFill>
                            <a:srgbClr val="000000"/>
                          </a:solidFill>
                          <a:latin typeface="Century Gothic" panose="020B0502020202020204" pitchFamily="34" charset="0"/>
                        </a:rPr>
                        <a:t> </a:t>
                      </a:r>
                    </a:p>
                    <a:p>
                      <a:pPr algn="l">
                        <a:lnSpc>
                          <a:spcPts val="1960"/>
                        </a:lnSpc>
                      </a:pPr>
                      <a:endParaRPr lang="en-US" sz="1500" b="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marL="0" lvl="0" indent="0" algn="l">
                        <a:lnSpc>
                          <a:spcPts val="1960"/>
                        </a:lnSpc>
                        <a:spcBef>
                          <a:spcPct val="0"/>
                        </a:spcBef>
                      </a:pPr>
                      <a:r>
                        <a:rPr lang="en-US" sz="1500" b="1" dirty="0">
                          <a:solidFill>
                            <a:srgbClr val="000000"/>
                          </a:solidFill>
                          <a:latin typeface="Century Gothic" panose="020B0502020202020204" pitchFamily="34" charset="0"/>
                        </a:rPr>
                        <a:t>Red Pepper Frittata, Chips and Tomato Ketchup </a:t>
                      </a:r>
                    </a:p>
                    <a:p>
                      <a:pPr marL="0" lvl="0" indent="0" algn="l">
                        <a:lnSpc>
                          <a:spcPts val="1960"/>
                        </a:lnSpc>
                        <a:spcBef>
                          <a:spcPct val="0"/>
                        </a:spcBef>
                      </a:pPr>
                      <a:r>
                        <a:rPr lang="en-US" sz="1500" dirty="0">
                          <a:solidFill>
                            <a:srgbClr val="000000"/>
                          </a:solidFill>
                          <a:latin typeface="Century Gothic" panose="020B0502020202020204" pitchFamily="34" charset="0"/>
                        </a:rPr>
                        <a:t>Homemade Baked Cheddar Cheese and Red Pepper Frittata with Oven Baked Chips and Tomato Ketchup</a:t>
                      </a:r>
                    </a:p>
                    <a:p>
                      <a:pPr marL="0" lvl="0" indent="0" algn="l">
                        <a:lnSpc>
                          <a:spcPts val="1960"/>
                        </a:lnSpc>
                        <a:spcBef>
                          <a:spcPct val="0"/>
                        </a:spcBef>
                      </a:pPr>
                      <a:endParaRPr lang="en-US" sz="1500" dirty="0">
                        <a:solidFill>
                          <a:srgbClr val="000000"/>
                        </a:solidFill>
                        <a:latin typeface="Century Gothic" panose="020B0502020202020204" pitchFamily="34" charset="0"/>
                      </a:endParaRPr>
                    </a:p>
                    <a:p>
                      <a:pPr marL="0" lvl="0" indent="0" algn="l">
                        <a:lnSpc>
                          <a:spcPts val="1960"/>
                        </a:lnSpc>
                        <a:spcBef>
                          <a:spcPct val="0"/>
                        </a:spcBef>
                      </a:pPr>
                      <a:endParaRPr lang="en-GB" sz="1500"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extLst>
                  <a:ext uri="{0D108BD9-81ED-4DB2-BD59-A6C34878D82A}">
                    <a16:rowId xmlns:a16="http://schemas.microsoft.com/office/drawing/2014/main" val="3403764832"/>
                  </a:ext>
                </a:extLst>
              </a:tr>
              <a:tr h="587250">
                <a:tc gridSpan="5">
                  <a:txBody>
                    <a:bodyPr/>
                    <a:lstStyle/>
                    <a:p>
                      <a:pPr algn="ctr">
                        <a:lnSpc>
                          <a:spcPts val="1960"/>
                        </a:lnSpc>
                      </a:pPr>
                      <a:r>
                        <a:rPr lang="en-US" sz="1500" dirty="0">
                          <a:solidFill>
                            <a:srgbClr val="000000"/>
                          </a:solidFill>
                          <a:latin typeface="Century Gothic" panose="020B0502020202020204" pitchFamily="34" charset="0"/>
                        </a:rPr>
                        <a:t>Each day we serve a choice of two vegetables such as Carrots, Broccoli, Cauliflower, Sweetcorn, Peas, Baked Beans, Green Beans, Cabbage, Peppers.</a:t>
                      </a:r>
                    </a:p>
                    <a:p>
                      <a:pPr marL="0" lvl="0" indent="0" algn="ctr">
                        <a:lnSpc>
                          <a:spcPts val="1960"/>
                        </a:lnSpc>
                        <a:spcBef>
                          <a:spcPct val="0"/>
                        </a:spcBef>
                      </a:pPr>
                      <a:r>
                        <a:rPr lang="en-US" sz="1500" dirty="0">
                          <a:solidFill>
                            <a:srgbClr val="000000"/>
                          </a:solidFill>
                          <a:latin typeface="Century Gothic" panose="020B0502020202020204" pitchFamily="34" charset="0"/>
                        </a:rPr>
                        <a:t>We also serve a daily salad selection for pupils to help themselves to.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dirty="0"/>
                    </a:p>
                  </a:txBody>
                  <a:tcP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BAE1F7"/>
                    </a:solidFill>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4224293292"/>
                  </a:ext>
                </a:extLst>
              </a:tr>
              <a:tr h="17857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1" dirty="0">
                          <a:latin typeface="Century Gothic" panose="020B0502020202020204" pitchFamily="34" charset="0"/>
                        </a:rPr>
                        <a:t>NEW Gingerbread Cookie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dirty="0">
                          <a:latin typeface="Century Gothic" panose="020B0502020202020204" pitchFamily="34" charset="0"/>
                        </a:rPr>
                        <a:t>A Homemade Vanilla Cookie </a:t>
                      </a:r>
                      <a:r>
                        <a:rPr lang="en-US" sz="1500" b="0" dirty="0" err="1">
                          <a:latin typeface="Century Gothic" panose="020B0502020202020204" pitchFamily="34" charset="0"/>
                        </a:rPr>
                        <a:t>Flavoured</a:t>
                      </a:r>
                      <a:r>
                        <a:rPr lang="en-US" sz="1500" b="0" dirty="0">
                          <a:latin typeface="Century Gothic" panose="020B0502020202020204" pitchFamily="34" charset="0"/>
                        </a:rPr>
                        <a:t> with Ginger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500" b="1" dirty="0">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500" b="1" dirty="0">
                          <a:solidFill>
                            <a:srgbClr val="000000"/>
                          </a:solidFill>
                          <a:latin typeface="Century Gothic" panose="020B0502020202020204" pitchFamily="34" charset="0"/>
                        </a:rPr>
                        <a:t>Chocolate Brownie with Chocolate Sauce</a:t>
                      </a:r>
                    </a:p>
                    <a:p>
                      <a:pPr algn="l">
                        <a:lnSpc>
                          <a:spcPts val="1960"/>
                        </a:lnSpc>
                      </a:pPr>
                      <a:r>
                        <a:rPr lang="en-US" sz="1500" dirty="0">
                          <a:solidFill>
                            <a:srgbClr val="000000"/>
                          </a:solidFill>
                          <a:latin typeface="Century Gothic" panose="020B0502020202020204" pitchFamily="34" charset="0"/>
                        </a:rPr>
                        <a:t>A Homemade Chocolate Brownie made with Cocoa Powder and Beetroot with </a:t>
                      </a:r>
                    </a:p>
                    <a:p>
                      <a:pPr algn="l">
                        <a:lnSpc>
                          <a:spcPts val="1960"/>
                        </a:lnSpc>
                      </a:pPr>
                      <a:r>
                        <a:rPr lang="en-US" sz="1500" dirty="0">
                          <a:solidFill>
                            <a:srgbClr val="000000"/>
                          </a:solidFill>
                          <a:latin typeface="Century Gothic" panose="020B0502020202020204" pitchFamily="34" charset="0"/>
                        </a:rPr>
                        <a:t>Chocolate Sauce</a:t>
                      </a:r>
                    </a:p>
                    <a:p>
                      <a:pPr algn="l">
                        <a:lnSpc>
                          <a:spcPts val="1960"/>
                        </a:lnSpc>
                      </a:pPr>
                      <a:endParaRPr lang="en-US" sz="150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nSpc>
                          <a:spcPts val="1900"/>
                        </a:lnSpc>
                      </a:pPr>
                      <a:r>
                        <a:rPr lang="en-US" sz="1500" b="1" dirty="0">
                          <a:latin typeface="Century Gothic" panose="020B0502020202020204" pitchFamily="34" charset="0"/>
                        </a:rPr>
                        <a:t>Strawberry Jelly with Peaches</a:t>
                      </a:r>
                    </a:p>
                    <a:p>
                      <a:pPr>
                        <a:lnSpc>
                          <a:spcPts val="1900"/>
                        </a:lnSpc>
                      </a:pPr>
                      <a:r>
                        <a:rPr lang="en-US" sz="1500" dirty="0">
                          <a:latin typeface="Century Gothic" panose="020B0502020202020204" pitchFamily="34" charset="0"/>
                        </a:rPr>
                        <a:t>Vegan Strawberry Flavoured Jelly with Peaches</a:t>
                      </a:r>
                    </a:p>
                    <a:p>
                      <a:pPr>
                        <a:lnSpc>
                          <a:spcPts val="1900"/>
                        </a:lnSpc>
                      </a:pPr>
                      <a:endParaRPr lang="en-GB" sz="1500" dirty="0">
                        <a:latin typeface="Century Gothic" panose="020B0502020202020204" pitchFamily="34" charset="0"/>
                      </a:endParaRPr>
                    </a:p>
                    <a:p>
                      <a:pPr algn="l">
                        <a:lnSpc>
                          <a:spcPts val="1960"/>
                        </a:lnSpc>
                      </a:pPr>
                      <a:endParaRPr lang="en-US" sz="1500" b="0" dirty="0">
                        <a:solidFill>
                          <a:srgbClr val="000000"/>
                        </a:solidFill>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500" b="1" dirty="0">
                          <a:latin typeface="Century Gothic" panose="020B0502020202020204" pitchFamily="34" charset="0"/>
                        </a:rPr>
                        <a:t>Autumn Pear Crumble with Custard</a:t>
                      </a:r>
                    </a:p>
                    <a:p>
                      <a:pPr algn="l">
                        <a:lnSpc>
                          <a:spcPts val="1960"/>
                        </a:lnSpc>
                      </a:pPr>
                      <a:r>
                        <a:rPr lang="en-US" sz="1500" b="0" dirty="0">
                          <a:latin typeface="Century Gothic" panose="020B0502020202020204" pitchFamily="34" charset="0"/>
                        </a:rPr>
                        <a:t>Homemade Pear Crumble with an Oaty Topping, Served with Custard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500" b="1" dirty="0">
                          <a:latin typeface="Century Gothic" panose="020B0502020202020204" pitchFamily="34" charset="0"/>
                        </a:rPr>
                        <a:t>Vanilla Shortbread </a:t>
                      </a:r>
                    </a:p>
                    <a:p>
                      <a:pPr algn="l">
                        <a:lnSpc>
                          <a:spcPts val="1960"/>
                        </a:lnSpc>
                      </a:pPr>
                      <a:r>
                        <a:rPr lang="en-US" sz="1500" b="0" dirty="0">
                          <a:latin typeface="Century Gothic" panose="020B0502020202020204" pitchFamily="34" charset="0"/>
                        </a:rPr>
                        <a:t>Homemade Vanilla Flavoured  Shortbread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extLst>
                  <a:ext uri="{0D108BD9-81ED-4DB2-BD59-A6C34878D82A}">
                    <a16:rowId xmlns:a16="http://schemas.microsoft.com/office/drawing/2014/main" val="1503234578"/>
                  </a:ext>
                </a:extLst>
              </a:tr>
            </a:tbl>
          </a:graphicData>
        </a:graphic>
      </p:graphicFrame>
      <p:sp>
        <p:nvSpPr>
          <p:cNvPr id="79" name="TextBox 79"/>
          <p:cNvSpPr txBox="1"/>
          <p:nvPr/>
        </p:nvSpPr>
        <p:spPr>
          <a:xfrm>
            <a:off x="6735810" y="75151"/>
            <a:ext cx="4823445" cy="1476686"/>
          </a:xfrm>
          <a:prstGeom prst="rect">
            <a:avLst/>
          </a:prstGeom>
        </p:spPr>
        <p:txBody>
          <a:bodyPr wrap="square" lIns="0" tIns="0" rIns="0" bIns="0" rtlCol="0" anchor="t">
            <a:spAutoFit/>
          </a:bodyPr>
          <a:lstStyle/>
          <a:p>
            <a:pPr marL="0" lvl="0" indent="0" algn="ctr">
              <a:lnSpc>
                <a:spcPts val="12880"/>
              </a:lnSpc>
              <a:spcBef>
                <a:spcPct val="0"/>
              </a:spcBef>
            </a:pPr>
            <a:r>
              <a:rPr lang="en-US" sz="9200" spc="-138" dirty="0">
                <a:solidFill>
                  <a:srgbClr val="9366A7"/>
                </a:solidFill>
                <a:latin typeface="Barlow Condensed Bold"/>
              </a:rPr>
              <a:t>WEEK TWO</a:t>
            </a:r>
          </a:p>
        </p:txBody>
      </p:sp>
      <p:pic>
        <p:nvPicPr>
          <p:cNvPr id="4" name="Picture 3" descr="A white text on a black background&#10;&#10;Description automatically generated">
            <a:extLst>
              <a:ext uri="{FF2B5EF4-FFF2-40B4-BE49-F238E27FC236}">
                <a16:creationId xmlns:a16="http://schemas.microsoft.com/office/drawing/2014/main" id="{4EAD4FD5-4EFF-BF29-3AB9-BA32216FC7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39142" y="202569"/>
            <a:ext cx="2072267" cy="903028"/>
          </a:xfrm>
          <a:prstGeom prst="rect">
            <a:avLst/>
          </a:prstGeom>
        </p:spPr>
      </p:pic>
      <p:pic>
        <p:nvPicPr>
          <p:cNvPr id="99" name="Picture 98">
            <a:extLst>
              <a:ext uri="{FF2B5EF4-FFF2-40B4-BE49-F238E27FC236}">
                <a16:creationId xmlns:a16="http://schemas.microsoft.com/office/drawing/2014/main" id="{00FF60D7-1C63-9CBF-B92B-0DE003F79324}"/>
              </a:ext>
            </a:extLst>
          </p:cNvPr>
          <p:cNvPicPr>
            <a:picLocks noChangeAspect="1"/>
          </p:cNvPicPr>
          <p:nvPr/>
        </p:nvPicPr>
        <p:blipFill>
          <a:blip r:embed="rId4"/>
          <a:stretch>
            <a:fillRect/>
          </a:stretch>
        </p:blipFill>
        <p:spPr>
          <a:xfrm>
            <a:off x="2550192" y="6609828"/>
            <a:ext cx="810838" cy="457240"/>
          </a:xfrm>
          <a:prstGeom prst="rect">
            <a:avLst/>
          </a:prstGeom>
        </p:spPr>
      </p:pic>
      <p:sp>
        <p:nvSpPr>
          <p:cNvPr id="2" name="Rectangle 1">
            <a:extLst>
              <a:ext uri="{FF2B5EF4-FFF2-40B4-BE49-F238E27FC236}">
                <a16:creationId xmlns:a16="http://schemas.microsoft.com/office/drawing/2014/main" id="{8F18F9D2-90F9-8760-B8ED-C132367352ED}"/>
              </a:ext>
            </a:extLst>
          </p:cNvPr>
          <p:cNvSpPr/>
          <p:nvPr/>
        </p:nvSpPr>
        <p:spPr>
          <a:xfrm>
            <a:off x="911949" y="9563100"/>
            <a:ext cx="16385451" cy="609603"/>
          </a:xfrm>
          <a:prstGeom prst="rect">
            <a:avLst/>
          </a:prstGeom>
          <a:solidFill>
            <a:srgbClr val="9366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latin typeface="Barlow Condensed Bold" panose="020B0604020202020204" charset="0"/>
              </a:rPr>
              <a:t>This information should not be used to manage allergies or intolerances as not all ingredients may be listed out. Please let us know if your child has an allergy or intolerance.</a:t>
            </a:r>
          </a:p>
        </p:txBody>
      </p:sp>
      <p:grpSp>
        <p:nvGrpSpPr>
          <p:cNvPr id="14" name="Group 24">
            <a:extLst>
              <a:ext uri="{FF2B5EF4-FFF2-40B4-BE49-F238E27FC236}">
                <a16:creationId xmlns:a16="http://schemas.microsoft.com/office/drawing/2014/main" id="{D16248F3-4EA0-4A52-2806-72CFEF72B234}"/>
              </a:ext>
            </a:extLst>
          </p:cNvPr>
          <p:cNvGrpSpPr/>
          <p:nvPr/>
        </p:nvGrpSpPr>
        <p:grpSpPr>
          <a:xfrm>
            <a:off x="3425421" y="3890760"/>
            <a:ext cx="663168" cy="636764"/>
            <a:chOff x="-19646" y="43144"/>
            <a:chExt cx="1098458" cy="1008722"/>
          </a:xfrm>
        </p:grpSpPr>
        <p:grpSp>
          <p:nvGrpSpPr>
            <p:cNvPr id="34" name="Group 25">
              <a:extLst>
                <a:ext uri="{FF2B5EF4-FFF2-40B4-BE49-F238E27FC236}">
                  <a16:creationId xmlns:a16="http://schemas.microsoft.com/office/drawing/2014/main" id="{9081AF1B-61EF-1B96-49DD-2017FF7C447A}"/>
                </a:ext>
              </a:extLst>
            </p:cNvPr>
            <p:cNvGrpSpPr/>
            <p:nvPr/>
          </p:nvGrpSpPr>
          <p:grpSpPr>
            <a:xfrm>
              <a:off x="-3331" y="43144"/>
              <a:ext cx="1008722" cy="1008722"/>
              <a:chOff x="-2684" y="0"/>
              <a:chExt cx="812800" cy="812800"/>
            </a:xfrm>
          </p:grpSpPr>
          <p:sp>
            <p:nvSpPr>
              <p:cNvPr id="38" name="Freeform 26">
                <a:extLst>
                  <a:ext uri="{FF2B5EF4-FFF2-40B4-BE49-F238E27FC236}">
                    <a16:creationId xmlns:a16="http://schemas.microsoft.com/office/drawing/2014/main" id="{E8613E8F-81BF-473B-9398-BBB0DE25FD30}"/>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39" name="TextBox 27">
                <a:extLst>
                  <a:ext uri="{FF2B5EF4-FFF2-40B4-BE49-F238E27FC236}">
                    <a16:creationId xmlns:a16="http://schemas.microsoft.com/office/drawing/2014/main" id="{ECB79080-A4A5-2805-15F7-AADF6F307E79}"/>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35" name="Freeform 28">
              <a:extLst>
                <a:ext uri="{FF2B5EF4-FFF2-40B4-BE49-F238E27FC236}">
                  <a16:creationId xmlns:a16="http://schemas.microsoft.com/office/drawing/2014/main" id="{A2A57299-37C9-439E-13F4-72752C60C5A4}"/>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36" name="TextBox 29">
              <a:extLst>
                <a:ext uri="{FF2B5EF4-FFF2-40B4-BE49-F238E27FC236}">
                  <a16:creationId xmlns:a16="http://schemas.microsoft.com/office/drawing/2014/main" id="{E938D2C5-5B23-E6F4-52E2-34E7A2A9E302}"/>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37" name="TextBox 30">
              <a:extLst>
                <a:ext uri="{FF2B5EF4-FFF2-40B4-BE49-F238E27FC236}">
                  <a16:creationId xmlns:a16="http://schemas.microsoft.com/office/drawing/2014/main" id="{66ECFB4A-EA84-FE32-D398-5FF48D0D10C0}"/>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58" name="Group 24">
            <a:extLst>
              <a:ext uri="{FF2B5EF4-FFF2-40B4-BE49-F238E27FC236}">
                <a16:creationId xmlns:a16="http://schemas.microsoft.com/office/drawing/2014/main" id="{BB02D547-094E-6A09-AAB1-BDB8B8AC5ED0}"/>
              </a:ext>
            </a:extLst>
          </p:cNvPr>
          <p:cNvGrpSpPr/>
          <p:nvPr/>
        </p:nvGrpSpPr>
        <p:grpSpPr>
          <a:xfrm>
            <a:off x="13335000" y="3907397"/>
            <a:ext cx="663168" cy="636764"/>
            <a:chOff x="-19646" y="43144"/>
            <a:chExt cx="1098458" cy="1008722"/>
          </a:xfrm>
        </p:grpSpPr>
        <p:grpSp>
          <p:nvGrpSpPr>
            <p:cNvPr id="59" name="Group 25">
              <a:extLst>
                <a:ext uri="{FF2B5EF4-FFF2-40B4-BE49-F238E27FC236}">
                  <a16:creationId xmlns:a16="http://schemas.microsoft.com/office/drawing/2014/main" id="{CCB42730-432F-D5BE-A7C4-058A829ADDD5}"/>
                </a:ext>
              </a:extLst>
            </p:cNvPr>
            <p:cNvGrpSpPr/>
            <p:nvPr/>
          </p:nvGrpSpPr>
          <p:grpSpPr>
            <a:xfrm>
              <a:off x="-3331" y="43144"/>
              <a:ext cx="1008722" cy="1008722"/>
              <a:chOff x="-2684" y="0"/>
              <a:chExt cx="812800" cy="812800"/>
            </a:xfrm>
          </p:grpSpPr>
          <p:sp>
            <p:nvSpPr>
              <p:cNvPr id="63" name="Freeform 26">
                <a:extLst>
                  <a:ext uri="{FF2B5EF4-FFF2-40B4-BE49-F238E27FC236}">
                    <a16:creationId xmlns:a16="http://schemas.microsoft.com/office/drawing/2014/main" id="{B16090E4-BC89-73E2-6D54-906C5C8F002D}"/>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64" name="TextBox 27">
                <a:extLst>
                  <a:ext uri="{FF2B5EF4-FFF2-40B4-BE49-F238E27FC236}">
                    <a16:creationId xmlns:a16="http://schemas.microsoft.com/office/drawing/2014/main" id="{C5B75925-E0ED-E51F-340D-D80801FE64FB}"/>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60" name="Freeform 28">
              <a:extLst>
                <a:ext uri="{FF2B5EF4-FFF2-40B4-BE49-F238E27FC236}">
                  <a16:creationId xmlns:a16="http://schemas.microsoft.com/office/drawing/2014/main" id="{0DC92B7C-D1AC-594D-6108-F348746C9933}"/>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61" name="TextBox 29">
              <a:extLst>
                <a:ext uri="{FF2B5EF4-FFF2-40B4-BE49-F238E27FC236}">
                  <a16:creationId xmlns:a16="http://schemas.microsoft.com/office/drawing/2014/main" id="{33BC636E-4F72-4AA8-A314-209854DB5941}"/>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62" name="TextBox 30">
              <a:extLst>
                <a:ext uri="{FF2B5EF4-FFF2-40B4-BE49-F238E27FC236}">
                  <a16:creationId xmlns:a16="http://schemas.microsoft.com/office/drawing/2014/main" id="{AD580A1B-45BA-19CF-C2CB-308ACCCA62AF}"/>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65" name="Group 24">
            <a:extLst>
              <a:ext uri="{FF2B5EF4-FFF2-40B4-BE49-F238E27FC236}">
                <a16:creationId xmlns:a16="http://schemas.microsoft.com/office/drawing/2014/main" id="{03160134-FBC7-69E0-436C-6ABC17785DAB}"/>
              </a:ext>
            </a:extLst>
          </p:cNvPr>
          <p:cNvGrpSpPr/>
          <p:nvPr/>
        </p:nvGrpSpPr>
        <p:grpSpPr>
          <a:xfrm>
            <a:off x="6763008" y="3874246"/>
            <a:ext cx="663168" cy="636764"/>
            <a:chOff x="-19646" y="43144"/>
            <a:chExt cx="1098458" cy="1008722"/>
          </a:xfrm>
        </p:grpSpPr>
        <p:grpSp>
          <p:nvGrpSpPr>
            <p:cNvPr id="66" name="Group 25">
              <a:extLst>
                <a:ext uri="{FF2B5EF4-FFF2-40B4-BE49-F238E27FC236}">
                  <a16:creationId xmlns:a16="http://schemas.microsoft.com/office/drawing/2014/main" id="{14177742-4C7D-2972-5004-8F053FF2318A}"/>
                </a:ext>
              </a:extLst>
            </p:cNvPr>
            <p:cNvGrpSpPr/>
            <p:nvPr/>
          </p:nvGrpSpPr>
          <p:grpSpPr>
            <a:xfrm>
              <a:off x="-3331" y="43144"/>
              <a:ext cx="1008722" cy="1008722"/>
              <a:chOff x="-2684" y="0"/>
              <a:chExt cx="812800" cy="812800"/>
            </a:xfrm>
          </p:grpSpPr>
          <p:sp>
            <p:nvSpPr>
              <p:cNvPr id="70" name="Freeform 26">
                <a:extLst>
                  <a:ext uri="{FF2B5EF4-FFF2-40B4-BE49-F238E27FC236}">
                    <a16:creationId xmlns:a16="http://schemas.microsoft.com/office/drawing/2014/main" id="{43408F7E-1BF6-FFCB-2091-0B130BBE6440}"/>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71" name="TextBox 27">
                <a:extLst>
                  <a:ext uri="{FF2B5EF4-FFF2-40B4-BE49-F238E27FC236}">
                    <a16:creationId xmlns:a16="http://schemas.microsoft.com/office/drawing/2014/main" id="{E0DB639D-3CCF-C961-18B1-F681DF2634A4}"/>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67" name="Freeform 28">
              <a:extLst>
                <a:ext uri="{FF2B5EF4-FFF2-40B4-BE49-F238E27FC236}">
                  <a16:creationId xmlns:a16="http://schemas.microsoft.com/office/drawing/2014/main" id="{D2E992F2-0BDC-6107-FC00-54DBB467176A}"/>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68" name="TextBox 29">
              <a:extLst>
                <a:ext uri="{FF2B5EF4-FFF2-40B4-BE49-F238E27FC236}">
                  <a16:creationId xmlns:a16="http://schemas.microsoft.com/office/drawing/2014/main" id="{D021007E-DAED-A495-B3E0-E2CB6B60A5EB}"/>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69" name="TextBox 30">
              <a:extLst>
                <a:ext uri="{FF2B5EF4-FFF2-40B4-BE49-F238E27FC236}">
                  <a16:creationId xmlns:a16="http://schemas.microsoft.com/office/drawing/2014/main" id="{B905A420-8B91-3D9F-E90E-8123DBC8F57F}"/>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72" name="Group 24">
            <a:extLst>
              <a:ext uri="{FF2B5EF4-FFF2-40B4-BE49-F238E27FC236}">
                <a16:creationId xmlns:a16="http://schemas.microsoft.com/office/drawing/2014/main" id="{AE3B4C96-2B33-C0A2-6E1A-EB6E8AAE013A}"/>
              </a:ext>
            </a:extLst>
          </p:cNvPr>
          <p:cNvGrpSpPr/>
          <p:nvPr/>
        </p:nvGrpSpPr>
        <p:grpSpPr>
          <a:xfrm>
            <a:off x="10006112" y="3896203"/>
            <a:ext cx="663168" cy="636764"/>
            <a:chOff x="-19646" y="43144"/>
            <a:chExt cx="1098458" cy="1008722"/>
          </a:xfrm>
        </p:grpSpPr>
        <p:grpSp>
          <p:nvGrpSpPr>
            <p:cNvPr id="73" name="Group 25">
              <a:extLst>
                <a:ext uri="{FF2B5EF4-FFF2-40B4-BE49-F238E27FC236}">
                  <a16:creationId xmlns:a16="http://schemas.microsoft.com/office/drawing/2014/main" id="{B8B6948D-5DD6-AA24-FFAD-708105DFBB3F}"/>
                </a:ext>
              </a:extLst>
            </p:cNvPr>
            <p:cNvGrpSpPr/>
            <p:nvPr/>
          </p:nvGrpSpPr>
          <p:grpSpPr>
            <a:xfrm>
              <a:off x="-3331" y="43144"/>
              <a:ext cx="1008722" cy="1008722"/>
              <a:chOff x="-2684" y="0"/>
              <a:chExt cx="812800" cy="812800"/>
            </a:xfrm>
          </p:grpSpPr>
          <p:sp>
            <p:nvSpPr>
              <p:cNvPr id="78" name="Freeform 26">
                <a:extLst>
                  <a:ext uri="{FF2B5EF4-FFF2-40B4-BE49-F238E27FC236}">
                    <a16:creationId xmlns:a16="http://schemas.microsoft.com/office/drawing/2014/main" id="{BCD11F80-7623-8C2D-C252-14F05DD58ED9}"/>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80" name="TextBox 27">
                <a:extLst>
                  <a:ext uri="{FF2B5EF4-FFF2-40B4-BE49-F238E27FC236}">
                    <a16:creationId xmlns:a16="http://schemas.microsoft.com/office/drawing/2014/main" id="{84EB064A-0C3E-9F1E-3CBC-24BC160C67B9}"/>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75" name="Freeform 28">
              <a:extLst>
                <a:ext uri="{FF2B5EF4-FFF2-40B4-BE49-F238E27FC236}">
                  <a16:creationId xmlns:a16="http://schemas.microsoft.com/office/drawing/2014/main" id="{24F85D0E-5D45-3D60-5825-365A0572867D}"/>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76" name="TextBox 29">
              <a:extLst>
                <a:ext uri="{FF2B5EF4-FFF2-40B4-BE49-F238E27FC236}">
                  <a16:creationId xmlns:a16="http://schemas.microsoft.com/office/drawing/2014/main" id="{5C542FAB-42A7-7622-E97F-6888E49019C8}"/>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77" name="TextBox 30">
              <a:extLst>
                <a:ext uri="{FF2B5EF4-FFF2-40B4-BE49-F238E27FC236}">
                  <a16:creationId xmlns:a16="http://schemas.microsoft.com/office/drawing/2014/main" id="{8E1D0C9B-E89B-B01F-B300-65982F8FADE5}"/>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81" name="Group 24">
            <a:extLst>
              <a:ext uri="{FF2B5EF4-FFF2-40B4-BE49-F238E27FC236}">
                <a16:creationId xmlns:a16="http://schemas.microsoft.com/office/drawing/2014/main" id="{0A15E702-0070-9238-1459-1739A14C8115}"/>
              </a:ext>
            </a:extLst>
          </p:cNvPr>
          <p:cNvGrpSpPr/>
          <p:nvPr/>
        </p:nvGrpSpPr>
        <p:grpSpPr>
          <a:xfrm>
            <a:off x="3467107" y="6486856"/>
            <a:ext cx="663168" cy="636764"/>
            <a:chOff x="-19646" y="43144"/>
            <a:chExt cx="1098458" cy="1008722"/>
          </a:xfrm>
        </p:grpSpPr>
        <p:grpSp>
          <p:nvGrpSpPr>
            <p:cNvPr id="82" name="Group 25">
              <a:extLst>
                <a:ext uri="{FF2B5EF4-FFF2-40B4-BE49-F238E27FC236}">
                  <a16:creationId xmlns:a16="http://schemas.microsoft.com/office/drawing/2014/main" id="{A7E766D6-74BA-2A12-620D-2B158EA268E5}"/>
                </a:ext>
              </a:extLst>
            </p:cNvPr>
            <p:cNvGrpSpPr/>
            <p:nvPr/>
          </p:nvGrpSpPr>
          <p:grpSpPr>
            <a:xfrm>
              <a:off x="-3331" y="43144"/>
              <a:ext cx="1008722" cy="1008722"/>
              <a:chOff x="-2684" y="0"/>
              <a:chExt cx="812800" cy="812800"/>
            </a:xfrm>
          </p:grpSpPr>
          <p:sp>
            <p:nvSpPr>
              <p:cNvPr id="86" name="Freeform 26">
                <a:extLst>
                  <a:ext uri="{FF2B5EF4-FFF2-40B4-BE49-F238E27FC236}">
                    <a16:creationId xmlns:a16="http://schemas.microsoft.com/office/drawing/2014/main" id="{76231E22-EF2E-62FB-1C6A-C1B4AB5FC7B6}"/>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88" name="TextBox 27">
                <a:extLst>
                  <a:ext uri="{FF2B5EF4-FFF2-40B4-BE49-F238E27FC236}">
                    <a16:creationId xmlns:a16="http://schemas.microsoft.com/office/drawing/2014/main" id="{B65E90AD-988D-142B-CCE4-68EC9ACAB3FC}"/>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83" name="Freeform 28">
              <a:extLst>
                <a:ext uri="{FF2B5EF4-FFF2-40B4-BE49-F238E27FC236}">
                  <a16:creationId xmlns:a16="http://schemas.microsoft.com/office/drawing/2014/main" id="{1BB3DADE-441C-E2E4-B1BE-1D79D4E17F7B}"/>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84" name="TextBox 29">
              <a:extLst>
                <a:ext uri="{FF2B5EF4-FFF2-40B4-BE49-F238E27FC236}">
                  <a16:creationId xmlns:a16="http://schemas.microsoft.com/office/drawing/2014/main" id="{9ED30F84-015D-3C5A-4D62-7614EE2B5509}"/>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85" name="TextBox 30">
              <a:extLst>
                <a:ext uri="{FF2B5EF4-FFF2-40B4-BE49-F238E27FC236}">
                  <a16:creationId xmlns:a16="http://schemas.microsoft.com/office/drawing/2014/main" id="{26A35F33-2ECC-3A16-DE9F-245FE899815D}"/>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89" name="Group 24">
            <a:extLst>
              <a:ext uri="{FF2B5EF4-FFF2-40B4-BE49-F238E27FC236}">
                <a16:creationId xmlns:a16="http://schemas.microsoft.com/office/drawing/2014/main" id="{F50A022A-7310-8268-E3D5-7B717536702B}"/>
              </a:ext>
            </a:extLst>
          </p:cNvPr>
          <p:cNvGrpSpPr/>
          <p:nvPr/>
        </p:nvGrpSpPr>
        <p:grpSpPr>
          <a:xfrm>
            <a:off x="6735810" y="6480550"/>
            <a:ext cx="663168" cy="636764"/>
            <a:chOff x="-19646" y="43144"/>
            <a:chExt cx="1098458" cy="1008722"/>
          </a:xfrm>
        </p:grpSpPr>
        <p:grpSp>
          <p:nvGrpSpPr>
            <p:cNvPr id="90" name="Group 25">
              <a:extLst>
                <a:ext uri="{FF2B5EF4-FFF2-40B4-BE49-F238E27FC236}">
                  <a16:creationId xmlns:a16="http://schemas.microsoft.com/office/drawing/2014/main" id="{5C6D4442-6886-4087-FC64-0BAF3821D2F7}"/>
                </a:ext>
              </a:extLst>
            </p:cNvPr>
            <p:cNvGrpSpPr/>
            <p:nvPr/>
          </p:nvGrpSpPr>
          <p:grpSpPr>
            <a:xfrm>
              <a:off x="-3331" y="43144"/>
              <a:ext cx="1008722" cy="1008722"/>
              <a:chOff x="-2684" y="0"/>
              <a:chExt cx="812800" cy="812800"/>
            </a:xfrm>
          </p:grpSpPr>
          <p:sp>
            <p:nvSpPr>
              <p:cNvPr id="94" name="Freeform 26">
                <a:extLst>
                  <a:ext uri="{FF2B5EF4-FFF2-40B4-BE49-F238E27FC236}">
                    <a16:creationId xmlns:a16="http://schemas.microsoft.com/office/drawing/2014/main" id="{4B37F463-F121-5E7C-E0E4-85A556538742}"/>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95" name="TextBox 27">
                <a:extLst>
                  <a:ext uri="{FF2B5EF4-FFF2-40B4-BE49-F238E27FC236}">
                    <a16:creationId xmlns:a16="http://schemas.microsoft.com/office/drawing/2014/main" id="{F9E5F728-10D8-0C3A-5A63-493912E76EFC}"/>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91" name="Freeform 28">
              <a:extLst>
                <a:ext uri="{FF2B5EF4-FFF2-40B4-BE49-F238E27FC236}">
                  <a16:creationId xmlns:a16="http://schemas.microsoft.com/office/drawing/2014/main" id="{582EF753-AC34-D3BF-EE44-98D7B227D8DA}"/>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92" name="TextBox 29">
              <a:extLst>
                <a:ext uri="{FF2B5EF4-FFF2-40B4-BE49-F238E27FC236}">
                  <a16:creationId xmlns:a16="http://schemas.microsoft.com/office/drawing/2014/main" id="{DEFFE274-02E5-0DFA-AE93-0706F5A4551A}"/>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93" name="TextBox 30">
              <a:extLst>
                <a:ext uri="{FF2B5EF4-FFF2-40B4-BE49-F238E27FC236}">
                  <a16:creationId xmlns:a16="http://schemas.microsoft.com/office/drawing/2014/main" id="{DC3962D2-3F01-68FF-7944-1009140AD8D8}"/>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96" name="Group 24">
            <a:extLst>
              <a:ext uri="{FF2B5EF4-FFF2-40B4-BE49-F238E27FC236}">
                <a16:creationId xmlns:a16="http://schemas.microsoft.com/office/drawing/2014/main" id="{3ED5C9AC-889B-42CD-EE38-28791C2A0F2D}"/>
              </a:ext>
            </a:extLst>
          </p:cNvPr>
          <p:cNvGrpSpPr/>
          <p:nvPr/>
        </p:nvGrpSpPr>
        <p:grpSpPr>
          <a:xfrm>
            <a:off x="10045586" y="6457318"/>
            <a:ext cx="663168" cy="636764"/>
            <a:chOff x="-19646" y="43144"/>
            <a:chExt cx="1098458" cy="1008722"/>
          </a:xfrm>
        </p:grpSpPr>
        <p:grpSp>
          <p:nvGrpSpPr>
            <p:cNvPr id="97" name="Group 25">
              <a:extLst>
                <a:ext uri="{FF2B5EF4-FFF2-40B4-BE49-F238E27FC236}">
                  <a16:creationId xmlns:a16="http://schemas.microsoft.com/office/drawing/2014/main" id="{EE1A23F4-25FB-D8F4-9854-E129C2554A85}"/>
                </a:ext>
              </a:extLst>
            </p:cNvPr>
            <p:cNvGrpSpPr/>
            <p:nvPr/>
          </p:nvGrpSpPr>
          <p:grpSpPr>
            <a:xfrm>
              <a:off x="-3331" y="43144"/>
              <a:ext cx="1008722" cy="1008722"/>
              <a:chOff x="-2684" y="0"/>
              <a:chExt cx="812800" cy="812800"/>
            </a:xfrm>
          </p:grpSpPr>
          <p:sp>
            <p:nvSpPr>
              <p:cNvPr id="102" name="Freeform 26">
                <a:extLst>
                  <a:ext uri="{FF2B5EF4-FFF2-40B4-BE49-F238E27FC236}">
                    <a16:creationId xmlns:a16="http://schemas.microsoft.com/office/drawing/2014/main" id="{A89E657B-8F4F-1A2B-CE59-96D5DF8B6292}"/>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03" name="TextBox 27">
                <a:extLst>
                  <a:ext uri="{FF2B5EF4-FFF2-40B4-BE49-F238E27FC236}">
                    <a16:creationId xmlns:a16="http://schemas.microsoft.com/office/drawing/2014/main" id="{4E3CAB36-78A8-8141-7E68-6A1809F48D14}"/>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98" name="Freeform 28">
              <a:extLst>
                <a:ext uri="{FF2B5EF4-FFF2-40B4-BE49-F238E27FC236}">
                  <a16:creationId xmlns:a16="http://schemas.microsoft.com/office/drawing/2014/main" id="{D7DD0692-7DC4-A30F-1562-EC6F2893E663}"/>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100" name="TextBox 29">
              <a:extLst>
                <a:ext uri="{FF2B5EF4-FFF2-40B4-BE49-F238E27FC236}">
                  <a16:creationId xmlns:a16="http://schemas.microsoft.com/office/drawing/2014/main" id="{264F239F-7E5D-CFBB-734E-6E81C76F17AE}"/>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101" name="TextBox 30">
              <a:extLst>
                <a:ext uri="{FF2B5EF4-FFF2-40B4-BE49-F238E27FC236}">
                  <a16:creationId xmlns:a16="http://schemas.microsoft.com/office/drawing/2014/main" id="{658D831D-7E03-EFCF-373F-C16EC31598C7}"/>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04" name="Group 24">
            <a:extLst>
              <a:ext uri="{FF2B5EF4-FFF2-40B4-BE49-F238E27FC236}">
                <a16:creationId xmlns:a16="http://schemas.microsoft.com/office/drawing/2014/main" id="{D92243DB-9499-3392-9DAE-078ED5C45813}"/>
              </a:ext>
            </a:extLst>
          </p:cNvPr>
          <p:cNvGrpSpPr/>
          <p:nvPr/>
        </p:nvGrpSpPr>
        <p:grpSpPr>
          <a:xfrm>
            <a:off x="3429000" y="3848100"/>
            <a:ext cx="663168" cy="636764"/>
            <a:chOff x="-19646" y="43144"/>
            <a:chExt cx="1098458" cy="1008722"/>
          </a:xfrm>
        </p:grpSpPr>
        <p:grpSp>
          <p:nvGrpSpPr>
            <p:cNvPr id="105" name="Group 25">
              <a:extLst>
                <a:ext uri="{FF2B5EF4-FFF2-40B4-BE49-F238E27FC236}">
                  <a16:creationId xmlns:a16="http://schemas.microsoft.com/office/drawing/2014/main" id="{70C02CBB-7BCC-E225-1DBD-61A444C70397}"/>
                </a:ext>
              </a:extLst>
            </p:cNvPr>
            <p:cNvGrpSpPr/>
            <p:nvPr/>
          </p:nvGrpSpPr>
          <p:grpSpPr>
            <a:xfrm>
              <a:off x="-3331" y="43144"/>
              <a:ext cx="1008722" cy="1008722"/>
              <a:chOff x="-2684" y="0"/>
              <a:chExt cx="812800" cy="812800"/>
            </a:xfrm>
          </p:grpSpPr>
          <p:sp>
            <p:nvSpPr>
              <p:cNvPr id="117" name="Freeform 26">
                <a:extLst>
                  <a:ext uri="{FF2B5EF4-FFF2-40B4-BE49-F238E27FC236}">
                    <a16:creationId xmlns:a16="http://schemas.microsoft.com/office/drawing/2014/main" id="{C222DD48-2F6E-E7B3-A8D2-A91FE8FF6C28}"/>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18" name="TextBox 27">
                <a:extLst>
                  <a:ext uri="{FF2B5EF4-FFF2-40B4-BE49-F238E27FC236}">
                    <a16:creationId xmlns:a16="http://schemas.microsoft.com/office/drawing/2014/main" id="{9EDF622D-92EE-6B78-87DD-1A53833BBA04}"/>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14" name="Freeform 28">
              <a:extLst>
                <a:ext uri="{FF2B5EF4-FFF2-40B4-BE49-F238E27FC236}">
                  <a16:creationId xmlns:a16="http://schemas.microsoft.com/office/drawing/2014/main" id="{8463F920-96CD-20CD-6852-C85919F44370}"/>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115" name="TextBox 29">
              <a:extLst>
                <a:ext uri="{FF2B5EF4-FFF2-40B4-BE49-F238E27FC236}">
                  <a16:creationId xmlns:a16="http://schemas.microsoft.com/office/drawing/2014/main" id="{91FB3D9D-5E6E-FB4C-6305-E06ECCE5809E}"/>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116" name="TextBox 30">
              <a:extLst>
                <a:ext uri="{FF2B5EF4-FFF2-40B4-BE49-F238E27FC236}">
                  <a16:creationId xmlns:a16="http://schemas.microsoft.com/office/drawing/2014/main" id="{A3D7E1C7-9DC4-E138-FA5E-B9FDA98CDA65}"/>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19" name="Group 24">
            <a:extLst>
              <a:ext uri="{FF2B5EF4-FFF2-40B4-BE49-F238E27FC236}">
                <a16:creationId xmlns:a16="http://schemas.microsoft.com/office/drawing/2014/main" id="{199C1A44-5B15-F97D-981D-3FCA52BAC5AA}"/>
              </a:ext>
            </a:extLst>
          </p:cNvPr>
          <p:cNvGrpSpPr/>
          <p:nvPr/>
        </p:nvGrpSpPr>
        <p:grpSpPr>
          <a:xfrm>
            <a:off x="13335000" y="6425807"/>
            <a:ext cx="663168" cy="636764"/>
            <a:chOff x="-19646" y="43144"/>
            <a:chExt cx="1098458" cy="1008722"/>
          </a:xfrm>
        </p:grpSpPr>
        <p:grpSp>
          <p:nvGrpSpPr>
            <p:cNvPr id="120" name="Group 25">
              <a:extLst>
                <a:ext uri="{FF2B5EF4-FFF2-40B4-BE49-F238E27FC236}">
                  <a16:creationId xmlns:a16="http://schemas.microsoft.com/office/drawing/2014/main" id="{669E071B-2E69-0A22-3CCA-2D094B14624C}"/>
                </a:ext>
              </a:extLst>
            </p:cNvPr>
            <p:cNvGrpSpPr/>
            <p:nvPr/>
          </p:nvGrpSpPr>
          <p:grpSpPr>
            <a:xfrm>
              <a:off x="-3331" y="43144"/>
              <a:ext cx="1008722" cy="1008722"/>
              <a:chOff x="-2684" y="0"/>
              <a:chExt cx="812800" cy="812800"/>
            </a:xfrm>
          </p:grpSpPr>
          <p:sp>
            <p:nvSpPr>
              <p:cNvPr id="124" name="Freeform 26">
                <a:extLst>
                  <a:ext uri="{FF2B5EF4-FFF2-40B4-BE49-F238E27FC236}">
                    <a16:creationId xmlns:a16="http://schemas.microsoft.com/office/drawing/2014/main" id="{2A5106CE-C3A5-2203-6B2F-76A77A272498}"/>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25" name="TextBox 27">
                <a:extLst>
                  <a:ext uri="{FF2B5EF4-FFF2-40B4-BE49-F238E27FC236}">
                    <a16:creationId xmlns:a16="http://schemas.microsoft.com/office/drawing/2014/main" id="{6FC449B1-6A19-74AF-4140-DE4AE191B74A}"/>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21" name="Freeform 28">
              <a:extLst>
                <a:ext uri="{FF2B5EF4-FFF2-40B4-BE49-F238E27FC236}">
                  <a16:creationId xmlns:a16="http://schemas.microsoft.com/office/drawing/2014/main" id="{413FAF1E-5E39-D0E9-83AE-D91C3F547E44}"/>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122" name="TextBox 29">
              <a:extLst>
                <a:ext uri="{FF2B5EF4-FFF2-40B4-BE49-F238E27FC236}">
                  <a16:creationId xmlns:a16="http://schemas.microsoft.com/office/drawing/2014/main" id="{613DE16D-0464-5126-1AE3-91E8B8635D67}"/>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123" name="TextBox 30">
              <a:extLst>
                <a:ext uri="{FF2B5EF4-FFF2-40B4-BE49-F238E27FC236}">
                  <a16:creationId xmlns:a16="http://schemas.microsoft.com/office/drawing/2014/main" id="{B304AE13-9030-B5F8-7DDE-F5C7D7522D98}"/>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26" name="Group 24">
            <a:extLst>
              <a:ext uri="{FF2B5EF4-FFF2-40B4-BE49-F238E27FC236}">
                <a16:creationId xmlns:a16="http://schemas.microsoft.com/office/drawing/2014/main" id="{742C0D41-CE3B-4C59-05FE-4F3EF734C10A}"/>
              </a:ext>
            </a:extLst>
          </p:cNvPr>
          <p:cNvGrpSpPr/>
          <p:nvPr/>
        </p:nvGrpSpPr>
        <p:grpSpPr>
          <a:xfrm>
            <a:off x="16557966" y="6424369"/>
            <a:ext cx="663168" cy="636764"/>
            <a:chOff x="-19646" y="43144"/>
            <a:chExt cx="1098458" cy="1008722"/>
          </a:xfrm>
        </p:grpSpPr>
        <p:grpSp>
          <p:nvGrpSpPr>
            <p:cNvPr id="127" name="Group 25">
              <a:extLst>
                <a:ext uri="{FF2B5EF4-FFF2-40B4-BE49-F238E27FC236}">
                  <a16:creationId xmlns:a16="http://schemas.microsoft.com/office/drawing/2014/main" id="{5C55DA7A-D8F2-F2F1-FD7C-549CED991F58}"/>
                </a:ext>
              </a:extLst>
            </p:cNvPr>
            <p:cNvGrpSpPr/>
            <p:nvPr/>
          </p:nvGrpSpPr>
          <p:grpSpPr>
            <a:xfrm>
              <a:off x="-3331" y="43144"/>
              <a:ext cx="1008722" cy="1008722"/>
              <a:chOff x="-2684" y="0"/>
              <a:chExt cx="812800" cy="812800"/>
            </a:xfrm>
          </p:grpSpPr>
          <p:sp>
            <p:nvSpPr>
              <p:cNvPr id="131" name="Freeform 26">
                <a:extLst>
                  <a:ext uri="{FF2B5EF4-FFF2-40B4-BE49-F238E27FC236}">
                    <a16:creationId xmlns:a16="http://schemas.microsoft.com/office/drawing/2014/main" id="{40D6B66A-AD9F-1049-CD19-6CBA7362C5E3}"/>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34" name="TextBox 27">
                <a:extLst>
                  <a:ext uri="{FF2B5EF4-FFF2-40B4-BE49-F238E27FC236}">
                    <a16:creationId xmlns:a16="http://schemas.microsoft.com/office/drawing/2014/main" id="{59EE6D29-0FB0-AAC3-2D72-72764E901A46}"/>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28" name="Freeform 28">
              <a:extLst>
                <a:ext uri="{FF2B5EF4-FFF2-40B4-BE49-F238E27FC236}">
                  <a16:creationId xmlns:a16="http://schemas.microsoft.com/office/drawing/2014/main" id="{69598E42-0ABC-D642-CFA8-BFD84A0FAD40}"/>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129" name="TextBox 29">
              <a:extLst>
                <a:ext uri="{FF2B5EF4-FFF2-40B4-BE49-F238E27FC236}">
                  <a16:creationId xmlns:a16="http://schemas.microsoft.com/office/drawing/2014/main" id="{BA7D2248-191B-3FDE-4043-9CB6BFBDA968}"/>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130" name="TextBox 30">
              <a:extLst>
                <a:ext uri="{FF2B5EF4-FFF2-40B4-BE49-F238E27FC236}">
                  <a16:creationId xmlns:a16="http://schemas.microsoft.com/office/drawing/2014/main" id="{BEDAB8B9-9BAB-2005-4556-7FF4BFF6A03A}"/>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pic>
        <p:nvPicPr>
          <p:cNvPr id="135" name="Picture 134">
            <a:extLst>
              <a:ext uri="{FF2B5EF4-FFF2-40B4-BE49-F238E27FC236}">
                <a16:creationId xmlns:a16="http://schemas.microsoft.com/office/drawing/2014/main" id="{7BE5FC01-34D1-6F0D-B23F-10EE286EDBC7}"/>
              </a:ext>
            </a:extLst>
          </p:cNvPr>
          <p:cNvPicPr>
            <a:picLocks noChangeAspect="1"/>
          </p:cNvPicPr>
          <p:nvPr/>
        </p:nvPicPr>
        <p:blipFill>
          <a:blip r:embed="rId7"/>
          <a:stretch>
            <a:fillRect/>
          </a:stretch>
        </p:blipFill>
        <p:spPr>
          <a:xfrm>
            <a:off x="2704840" y="4015030"/>
            <a:ext cx="608992" cy="410137"/>
          </a:xfrm>
          <a:prstGeom prst="rect">
            <a:avLst/>
          </a:prstGeom>
        </p:spPr>
      </p:pic>
      <p:pic>
        <p:nvPicPr>
          <p:cNvPr id="136" name="Picture 135">
            <a:extLst>
              <a:ext uri="{FF2B5EF4-FFF2-40B4-BE49-F238E27FC236}">
                <a16:creationId xmlns:a16="http://schemas.microsoft.com/office/drawing/2014/main" id="{67ACAE45-0D39-6FE8-53B5-CB755285E590}"/>
              </a:ext>
            </a:extLst>
          </p:cNvPr>
          <p:cNvPicPr>
            <a:picLocks noChangeAspect="1"/>
          </p:cNvPicPr>
          <p:nvPr/>
        </p:nvPicPr>
        <p:blipFill>
          <a:blip r:embed="rId7"/>
          <a:stretch>
            <a:fillRect/>
          </a:stretch>
        </p:blipFill>
        <p:spPr>
          <a:xfrm>
            <a:off x="1765905" y="6626918"/>
            <a:ext cx="608992" cy="410137"/>
          </a:xfrm>
          <a:prstGeom prst="rect">
            <a:avLst/>
          </a:prstGeom>
        </p:spPr>
      </p:pic>
      <p:pic>
        <p:nvPicPr>
          <p:cNvPr id="137" name="Picture 136">
            <a:extLst>
              <a:ext uri="{FF2B5EF4-FFF2-40B4-BE49-F238E27FC236}">
                <a16:creationId xmlns:a16="http://schemas.microsoft.com/office/drawing/2014/main" id="{EC80AF56-CC5B-276D-26A5-71949F3305CE}"/>
              </a:ext>
            </a:extLst>
          </p:cNvPr>
          <p:cNvPicPr>
            <a:picLocks noChangeAspect="1"/>
          </p:cNvPicPr>
          <p:nvPr/>
        </p:nvPicPr>
        <p:blipFill>
          <a:blip r:embed="rId7"/>
          <a:stretch>
            <a:fillRect/>
          </a:stretch>
        </p:blipFill>
        <p:spPr>
          <a:xfrm>
            <a:off x="5972203" y="6656931"/>
            <a:ext cx="608992" cy="410137"/>
          </a:xfrm>
          <a:prstGeom prst="rect">
            <a:avLst/>
          </a:prstGeom>
        </p:spPr>
      </p:pic>
      <p:pic>
        <p:nvPicPr>
          <p:cNvPr id="143" name="Picture 142">
            <a:extLst>
              <a:ext uri="{FF2B5EF4-FFF2-40B4-BE49-F238E27FC236}">
                <a16:creationId xmlns:a16="http://schemas.microsoft.com/office/drawing/2014/main" id="{8AF51417-6FCD-70F5-9F01-03FB5F59E2FC}"/>
              </a:ext>
            </a:extLst>
          </p:cNvPr>
          <p:cNvPicPr>
            <a:picLocks noChangeAspect="1"/>
          </p:cNvPicPr>
          <p:nvPr/>
        </p:nvPicPr>
        <p:blipFill>
          <a:blip r:embed="rId7"/>
          <a:stretch>
            <a:fillRect/>
          </a:stretch>
        </p:blipFill>
        <p:spPr>
          <a:xfrm>
            <a:off x="2756750" y="9055220"/>
            <a:ext cx="608992" cy="410137"/>
          </a:xfrm>
          <a:prstGeom prst="rect">
            <a:avLst/>
          </a:prstGeom>
        </p:spPr>
      </p:pic>
      <p:grpSp>
        <p:nvGrpSpPr>
          <p:cNvPr id="144" name="Group 24">
            <a:extLst>
              <a:ext uri="{FF2B5EF4-FFF2-40B4-BE49-F238E27FC236}">
                <a16:creationId xmlns:a16="http://schemas.microsoft.com/office/drawing/2014/main" id="{95F74D5F-7D9E-D315-8BF7-6E886388CB93}"/>
              </a:ext>
            </a:extLst>
          </p:cNvPr>
          <p:cNvGrpSpPr/>
          <p:nvPr/>
        </p:nvGrpSpPr>
        <p:grpSpPr>
          <a:xfrm>
            <a:off x="3476957" y="8882610"/>
            <a:ext cx="663168" cy="636764"/>
            <a:chOff x="-19646" y="43144"/>
            <a:chExt cx="1098458" cy="1008722"/>
          </a:xfrm>
        </p:grpSpPr>
        <p:grpSp>
          <p:nvGrpSpPr>
            <p:cNvPr id="149" name="Group 25">
              <a:extLst>
                <a:ext uri="{FF2B5EF4-FFF2-40B4-BE49-F238E27FC236}">
                  <a16:creationId xmlns:a16="http://schemas.microsoft.com/office/drawing/2014/main" id="{52576F54-1D5D-3ECD-4A4A-0A25F23A6974}"/>
                </a:ext>
              </a:extLst>
            </p:cNvPr>
            <p:cNvGrpSpPr/>
            <p:nvPr/>
          </p:nvGrpSpPr>
          <p:grpSpPr>
            <a:xfrm>
              <a:off x="-3331" y="43144"/>
              <a:ext cx="1008722" cy="1008722"/>
              <a:chOff x="-2684" y="0"/>
              <a:chExt cx="812800" cy="812800"/>
            </a:xfrm>
          </p:grpSpPr>
          <p:sp>
            <p:nvSpPr>
              <p:cNvPr id="161" name="Freeform 26">
                <a:extLst>
                  <a:ext uri="{FF2B5EF4-FFF2-40B4-BE49-F238E27FC236}">
                    <a16:creationId xmlns:a16="http://schemas.microsoft.com/office/drawing/2014/main" id="{6B22CD77-25B2-B80C-785E-70AEF5A03AE1}"/>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62" name="TextBox 27">
                <a:extLst>
                  <a:ext uri="{FF2B5EF4-FFF2-40B4-BE49-F238E27FC236}">
                    <a16:creationId xmlns:a16="http://schemas.microsoft.com/office/drawing/2014/main" id="{BEC3A682-7C9B-1ABE-AAE3-F60FBFA4681C}"/>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51" name="Freeform 28">
              <a:extLst>
                <a:ext uri="{FF2B5EF4-FFF2-40B4-BE49-F238E27FC236}">
                  <a16:creationId xmlns:a16="http://schemas.microsoft.com/office/drawing/2014/main" id="{0132DD28-5534-5EDD-7099-B23B6D567E72}"/>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159" name="TextBox 29">
              <a:extLst>
                <a:ext uri="{FF2B5EF4-FFF2-40B4-BE49-F238E27FC236}">
                  <a16:creationId xmlns:a16="http://schemas.microsoft.com/office/drawing/2014/main" id="{0D095A4B-6DF8-C1AD-9D9E-72D7F98032E5}"/>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160" name="TextBox 30">
              <a:extLst>
                <a:ext uri="{FF2B5EF4-FFF2-40B4-BE49-F238E27FC236}">
                  <a16:creationId xmlns:a16="http://schemas.microsoft.com/office/drawing/2014/main" id="{A8B34BDF-0A05-33D6-A345-50FCC0B852E7}"/>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63" name="Group 24">
            <a:extLst>
              <a:ext uri="{FF2B5EF4-FFF2-40B4-BE49-F238E27FC236}">
                <a16:creationId xmlns:a16="http://schemas.microsoft.com/office/drawing/2014/main" id="{56274623-B8AA-6649-B2BE-E29EAE5F0E1E}"/>
              </a:ext>
            </a:extLst>
          </p:cNvPr>
          <p:cNvGrpSpPr/>
          <p:nvPr/>
        </p:nvGrpSpPr>
        <p:grpSpPr>
          <a:xfrm>
            <a:off x="13317762" y="8850405"/>
            <a:ext cx="663168" cy="636764"/>
            <a:chOff x="-19646" y="43144"/>
            <a:chExt cx="1098458" cy="1008722"/>
          </a:xfrm>
        </p:grpSpPr>
        <p:grpSp>
          <p:nvGrpSpPr>
            <p:cNvPr id="164" name="Group 25">
              <a:extLst>
                <a:ext uri="{FF2B5EF4-FFF2-40B4-BE49-F238E27FC236}">
                  <a16:creationId xmlns:a16="http://schemas.microsoft.com/office/drawing/2014/main" id="{4E08F902-910E-E7FF-1D91-1C3FE43F58C1}"/>
                </a:ext>
              </a:extLst>
            </p:cNvPr>
            <p:cNvGrpSpPr/>
            <p:nvPr/>
          </p:nvGrpSpPr>
          <p:grpSpPr>
            <a:xfrm>
              <a:off x="-3331" y="43144"/>
              <a:ext cx="1008722" cy="1008722"/>
              <a:chOff x="-2684" y="0"/>
              <a:chExt cx="812800" cy="812800"/>
            </a:xfrm>
          </p:grpSpPr>
          <p:sp>
            <p:nvSpPr>
              <p:cNvPr id="168" name="Freeform 26">
                <a:extLst>
                  <a:ext uri="{FF2B5EF4-FFF2-40B4-BE49-F238E27FC236}">
                    <a16:creationId xmlns:a16="http://schemas.microsoft.com/office/drawing/2014/main" id="{45A229ED-24A9-7596-6E9E-61247213982A}"/>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69" name="TextBox 27">
                <a:extLst>
                  <a:ext uri="{FF2B5EF4-FFF2-40B4-BE49-F238E27FC236}">
                    <a16:creationId xmlns:a16="http://schemas.microsoft.com/office/drawing/2014/main" id="{C00A49AD-D809-72A6-9D62-CB39752BDC60}"/>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65" name="Freeform 28">
              <a:extLst>
                <a:ext uri="{FF2B5EF4-FFF2-40B4-BE49-F238E27FC236}">
                  <a16:creationId xmlns:a16="http://schemas.microsoft.com/office/drawing/2014/main" id="{F157C785-8C0F-618A-6ADE-A98086F8B04C}"/>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166" name="TextBox 29">
              <a:extLst>
                <a:ext uri="{FF2B5EF4-FFF2-40B4-BE49-F238E27FC236}">
                  <a16:creationId xmlns:a16="http://schemas.microsoft.com/office/drawing/2014/main" id="{1B7155D9-724D-7F1E-99E4-7EE4AB194092}"/>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167" name="TextBox 30">
              <a:extLst>
                <a:ext uri="{FF2B5EF4-FFF2-40B4-BE49-F238E27FC236}">
                  <a16:creationId xmlns:a16="http://schemas.microsoft.com/office/drawing/2014/main" id="{F5763B20-A310-926F-60F8-0C2CE97DA1F1}"/>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70" name="Group 24">
            <a:extLst>
              <a:ext uri="{FF2B5EF4-FFF2-40B4-BE49-F238E27FC236}">
                <a16:creationId xmlns:a16="http://schemas.microsoft.com/office/drawing/2014/main" id="{B1A99168-9D70-E677-9657-687A2D3BCA64}"/>
              </a:ext>
            </a:extLst>
          </p:cNvPr>
          <p:cNvGrpSpPr/>
          <p:nvPr/>
        </p:nvGrpSpPr>
        <p:grpSpPr>
          <a:xfrm>
            <a:off x="16523016" y="8851719"/>
            <a:ext cx="663168" cy="636764"/>
            <a:chOff x="-19646" y="43144"/>
            <a:chExt cx="1098458" cy="1008722"/>
          </a:xfrm>
        </p:grpSpPr>
        <p:grpSp>
          <p:nvGrpSpPr>
            <p:cNvPr id="171" name="Group 25">
              <a:extLst>
                <a:ext uri="{FF2B5EF4-FFF2-40B4-BE49-F238E27FC236}">
                  <a16:creationId xmlns:a16="http://schemas.microsoft.com/office/drawing/2014/main" id="{2980A0CE-BA58-4070-D4C6-03BBD2CFB0D9}"/>
                </a:ext>
              </a:extLst>
            </p:cNvPr>
            <p:cNvGrpSpPr/>
            <p:nvPr/>
          </p:nvGrpSpPr>
          <p:grpSpPr>
            <a:xfrm>
              <a:off x="-3331" y="43144"/>
              <a:ext cx="1008722" cy="1008722"/>
              <a:chOff x="-2684" y="0"/>
              <a:chExt cx="812800" cy="812800"/>
            </a:xfrm>
          </p:grpSpPr>
          <p:sp>
            <p:nvSpPr>
              <p:cNvPr id="183" name="Freeform 26">
                <a:extLst>
                  <a:ext uri="{FF2B5EF4-FFF2-40B4-BE49-F238E27FC236}">
                    <a16:creationId xmlns:a16="http://schemas.microsoft.com/office/drawing/2014/main" id="{9A5F1A6C-7DA8-3EA0-48DE-3984CBA2DFCA}"/>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84" name="TextBox 27">
                <a:extLst>
                  <a:ext uri="{FF2B5EF4-FFF2-40B4-BE49-F238E27FC236}">
                    <a16:creationId xmlns:a16="http://schemas.microsoft.com/office/drawing/2014/main" id="{251C940E-26E2-8BF0-E8A9-17ADA4E72F8F}"/>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72" name="Freeform 28">
              <a:extLst>
                <a:ext uri="{FF2B5EF4-FFF2-40B4-BE49-F238E27FC236}">
                  <a16:creationId xmlns:a16="http://schemas.microsoft.com/office/drawing/2014/main" id="{33C61142-A2A5-1427-7C67-4748B69FD18F}"/>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173" name="TextBox 29">
              <a:extLst>
                <a:ext uri="{FF2B5EF4-FFF2-40B4-BE49-F238E27FC236}">
                  <a16:creationId xmlns:a16="http://schemas.microsoft.com/office/drawing/2014/main" id="{5B45C322-2D5E-AE55-592B-F73514348C5C}"/>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174" name="TextBox 30">
              <a:extLst>
                <a:ext uri="{FF2B5EF4-FFF2-40B4-BE49-F238E27FC236}">
                  <a16:creationId xmlns:a16="http://schemas.microsoft.com/office/drawing/2014/main" id="{5ADF5F8B-CAA5-16C2-A8C0-E433CBB6A2F5}"/>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85" name="Group 24">
            <a:extLst>
              <a:ext uri="{FF2B5EF4-FFF2-40B4-BE49-F238E27FC236}">
                <a16:creationId xmlns:a16="http://schemas.microsoft.com/office/drawing/2014/main" id="{2F5947B1-A6DF-84E4-6312-E68AB2F774A7}"/>
              </a:ext>
            </a:extLst>
          </p:cNvPr>
          <p:cNvGrpSpPr/>
          <p:nvPr/>
        </p:nvGrpSpPr>
        <p:grpSpPr>
          <a:xfrm>
            <a:off x="6761979" y="8864023"/>
            <a:ext cx="663168" cy="636764"/>
            <a:chOff x="-19646" y="43144"/>
            <a:chExt cx="1098458" cy="1008722"/>
          </a:xfrm>
        </p:grpSpPr>
        <p:grpSp>
          <p:nvGrpSpPr>
            <p:cNvPr id="186" name="Group 25">
              <a:extLst>
                <a:ext uri="{FF2B5EF4-FFF2-40B4-BE49-F238E27FC236}">
                  <a16:creationId xmlns:a16="http://schemas.microsoft.com/office/drawing/2014/main" id="{68C81EE4-E8A7-D26F-00A0-46F0955BF310}"/>
                </a:ext>
              </a:extLst>
            </p:cNvPr>
            <p:cNvGrpSpPr/>
            <p:nvPr/>
          </p:nvGrpSpPr>
          <p:grpSpPr>
            <a:xfrm>
              <a:off x="-3331" y="43144"/>
              <a:ext cx="1008722" cy="1008722"/>
              <a:chOff x="-2684" y="0"/>
              <a:chExt cx="812800" cy="812800"/>
            </a:xfrm>
          </p:grpSpPr>
          <p:sp>
            <p:nvSpPr>
              <p:cNvPr id="197" name="Freeform 26">
                <a:extLst>
                  <a:ext uri="{FF2B5EF4-FFF2-40B4-BE49-F238E27FC236}">
                    <a16:creationId xmlns:a16="http://schemas.microsoft.com/office/drawing/2014/main" id="{49542116-B4FC-10ED-8729-3A5C4BCF98E9}"/>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98" name="TextBox 27">
                <a:extLst>
                  <a:ext uri="{FF2B5EF4-FFF2-40B4-BE49-F238E27FC236}">
                    <a16:creationId xmlns:a16="http://schemas.microsoft.com/office/drawing/2014/main" id="{5BB2D473-336E-FB78-770A-F98679AB80CA}"/>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94" name="Freeform 28">
              <a:extLst>
                <a:ext uri="{FF2B5EF4-FFF2-40B4-BE49-F238E27FC236}">
                  <a16:creationId xmlns:a16="http://schemas.microsoft.com/office/drawing/2014/main" id="{96F9B39C-524F-FA18-2164-E1CCDCD076C1}"/>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195" name="TextBox 29">
              <a:extLst>
                <a:ext uri="{FF2B5EF4-FFF2-40B4-BE49-F238E27FC236}">
                  <a16:creationId xmlns:a16="http://schemas.microsoft.com/office/drawing/2014/main" id="{C581BA8D-E4A1-0709-904F-650D26CE4952}"/>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196" name="TextBox 30">
              <a:extLst>
                <a:ext uri="{FF2B5EF4-FFF2-40B4-BE49-F238E27FC236}">
                  <a16:creationId xmlns:a16="http://schemas.microsoft.com/office/drawing/2014/main" id="{59744E97-F7FA-B9A4-9925-2470DC0B8710}"/>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pic>
        <p:nvPicPr>
          <p:cNvPr id="220" name="Picture 219">
            <a:extLst>
              <a:ext uri="{FF2B5EF4-FFF2-40B4-BE49-F238E27FC236}">
                <a16:creationId xmlns:a16="http://schemas.microsoft.com/office/drawing/2014/main" id="{0993867E-0594-9A24-08B1-B5B12DA9AE11}"/>
              </a:ext>
            </a:extLst>
          </p:cNvPr>
          <p:cNvPicPr>
            <a:picLocks noChangeAspect="1"/>
          </p:cNvPicPr>
          <p:nvPr/>
        </p:nvPicPr>
        <p:blipFill>
          <a:blip r:embed="rId7"/>
          <a:stretch>
            <a:fillRect/>
          </a:stretch>
        </p:blipFill>
        <p:spPr>
          <a:xfrm>
            <a:off x="9384612" y="6603927"/>
            <a:ext cx="608992" cy="410137"/>
          </a:xfrm>
          <a:prstGeom prst="rect">
            <a:avLst/>
          </a:prstGeom>
        </p:spPr>
      </p:pic>
      <p:pic>
        <p:nvPicPr>
          <p:cNvPr id="221" name="Picture 220">
            <a:extLst>
              <a:ext uri="{FF2B5EF4-FFF2-40B4-BE49-F238E27FC236}">
                <a16:creationId xmlns:a16="http://schemas.microsoft.com/office/drawing/2014/main" id="{04983978-F239-EA95-962F-89A3100D5203}"/>
              </a:ext>
            </a:extLst>
          </p:cNvPr>
          <p:cNvPicPr>
            <a:picLocks noChangeAspect="1"/>
          </p:cNvPicPr>
          <p:nvPr/>
        </p:nvPicPr>
        <p:blipFill>
          <a:blip r:embed="rId7"/>
          <a:stretch>
            <a:fillRect/>
          </a:stretch>
        </p:blipFill>
        <p:spPr>
          <a:xfrm>
            <a:off x="8831483" y="9089018"/>
            <a:ext cx="608992" cy="410137"/>
          </a:xfrm>
          <a:prstGeom prst="rect">
            <a:avLst/>
          </a:prstGeom>
        </p:spPr>
      </p:pic>
      <p:pic>
        <p:nvPicPr>
          <p:cNvPr id="223" name="Picture 222">
            <a:extLst>
              <a:ext uri="{FF2B5EF4-FFF2-40B4-BE49-F238E27FC236}">
                <a16:creationId xmlns:a16="http://schemas.microsoft.com/office/drawing/2014/main" id="{F1A126AA-4239-7245-B0AF-BB58BA3B6B7B}"/>
              </a:ext>
            </a:extLst>
          </p:cNvPr>
          <p:cNvPicPr>
            <a:picLocks noChangeAspect="1"/>
          </p:cNvPicPr>
          <p:nvPr/>
        </p:nvPicPr>
        <p:blipFill>
          <a:blip r:embed="rId7"/>
          <a:stretch>
            <a:fillRect/>
          </a:stretch>
        </p:blipFill>
        <p:spPr>
          <a:xfrm>
            <a:off x="15805901" y="9061804"/>
            <a:ext cx="608992" cy="410137"/>
          </a:xfrm>
          <a:prstGeom prst="rect">
            <a:avLst/>
          </a:prstGeom>
        </p:spPr>
      </p:pic>
      <p:sp>
        <p:nvSpPr>
          <p:cNvPr id="224" name="Freeform 23">
            <a:extLst>
              <a:ext uri="{FF2B5EF4-FFF2-40B4-BE49-F238E27FC236}">
                <a16:creationId xmlns:a16="http://schemas.microsoft.com/office/drawing/2014/main" id="{44FB09A0-CA3A-F762-D65E-8A25EC4FF04B}"/>
              </a:ext>
            </a:extLst>
          </p:cNvPr>
          <p:cNvSpPr/>
          <p:nvPr/>
        </p:nvSpPr>
        <p:spPr>
          <a:xfrm flipH="1">
            <a:off x="2227201" y="3928264"/>
            <a:ext cx="370971" cy="526055"/>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dirty="0"/>
          </a:p>
        </p:txBody>
      </p:sp>
      <p:sp>
        <p:nvSpPr>
          <p:cNvPr id="225" name="Freeform 23">
            <a:extLst>
              <a:ext uri="{FF2B5EF4-FFF2-40B4-BE49-F238E27FC236}">
                <a16:creationId xmlns:a16="http://schemas.microsoft.com/office/drawing/2014/main" id="{87D17C6D-FF26-0A95-0FFC-D8770E25BE28}"/>
              </a:ext>
            </a:extLst>
          </p:cNvPr>
          <p:cNvSpPr/>
          <p:nvPr/>
        </p:nvSpPr>
        <p:spPr>
          <a:xfrm flipH="1">
            <a:off x="12811629" y="8939302"/>
            <a:ext cx="370971" cy="526055"/>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dirty="0"/>
          </a:p>
        </p:txBody>
      </p:sp>
      <p:sp>
        <p:nvSpPr>
          <p:cNvPr id="226" name="Freeform 23">
            <a:extLst>
              <a:ext uri="{FF2B5EF4-FFF2-40B4-BE49-F238E27FC236}">
                <a16:creationId xmlns:a16="http://schemas.microsoft.com/office/drawing/2014/main" id="{BA6F4DCA-182D-3CC5-51B0-097354703E8B}"/>
              </a:ext>
            </a:extLst>
          </p:cNvPr>
          <p:cNvSpPr/>
          <p:nvPr/>
        </p:nvSpPr>
        <p:spPr>
          <a:xfrm flipH="1">
            <a:off x="5449033" y="6545967"/>
            <a:ext cx="370971" cy="526055"/>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dirty="0"/>
          </a:p>
        </p:txBody>
      </p:sp>
      <p:sp>
        <p:nvSpPr>
          <p:cNvPr id="235" name="Freeform 23">
            <a:extLst>
              <a:ext uri="{FF2B5EF4-FFF2-40B4-BE49-F238E27FC236}">
                <a16:creationId xmlns:a16="http://schemas.microsoft.com/office/drawing/2014/main" id="{84F49054-AD89-F07F-5AF1-5D3E02E35D56}"/>
              </a:ext>
            </a:extLst>
          </p:cNvPr>
          <p:cNvSpPr/>
          <p:nvPr/>
        </p:nvSpPr>
        <p:spPr>
          <a:xfrm flipH="1">
            <a:off x="12852247" y="6473826"/>
            <a:ext cx="370971" cy="526055"/>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dirty="0"/>
          </a:p>
        </p:txBody>
      </p:sp>
      <p:pic>
        <p:nvPicPr>
          <p:cNvPr id="236" name="Picture 235" descr="Red Tractor assurance scheme updates logo in new standards push | News |  The Grocer">
            <a:extLst>
              <a:ext uri="{FF2B5EF4-FFF2-40B4-BE49-F238E27FC236}">
                <a16:creationId xmlns:a16="http://schemas.microsoft.com/office/drawing/2014/main" id="{8DEF9D7D-11D2-5811-E1BD-CB53A0A26D17}"/>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58541" t="2969" r="8939" b="2038"/>
          <a:stretch/>
        </p:blipFill>
        <p:spPr bwMode="auto">
          <a:xfrm>
            <a:off x="6183294" y="3837755"/>
            <a:ext cx="438695" cy="670901"/>
          </a:xfrm>
          <a:prstGeom prst="roundRect">
            <a:avLst/>
          </a:prstGeom>
          <a:noFill/>
          <a:ln>
            <a:noFill/>
          </a:ln>
          <a:extLst>
            <a:ext uri="{53640926-AAD7-44D8-BBD7-CCE9431645EC}">
              <a14:shadowObscured xmlns:a14="http://schemas.microsoft.com/office/drawing/2010/main"/>
            </a:ext>
          </a:extLst>
        </p:spPr>
      </p:pic>
      <p:pic>
        <p:nvPicPr>
          <p:cNvPr id="237" name="Picture 236" descr="Red Tractor assurance scheme updates logo in new standards push | News |  The Grocer">
            <a:extLst>
              <a:ext uri="{FF2B5EF4-FFF2-40B4-BE49-F238E27FC236}">
                <a16:creationId xmlns:a16="http://schemas.microsoft.com/office/drawing/2014/main" id="{8B255882-5509-3B71-21FB-C18AC98F4CE1}"/>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58541" t="2969" r="8939" b="2038"/>
          <a:stretch/>
        </p:blipFill>
        <p:spPr bwMode="auto">
          <a:xfrm>
            <a:off x="9414213" y="3884647"/>
            <a:ext cx="438695" cy="670901"/>
          </a:xfrm>
          <a:prstGeom prst="roundRect">
            <a:avLst/>
          </a:prstGeom>
          <a:noFill/>
          <a:ln>
            <a:noFill/>
          </a:ln>
          <a:extLst>
            <a:ext uri="{53640926-AAD7-44D8-BBD7-CCE9431645EC}">
              <a14:shadowObscured xmlns:a14="http://schemas.microsoft.com/office/drawing/2010/main"/>
            </a:ext>
          </a:extLst>
        </p:spPr>
      </p:pic>
      <p:pic>
        <p:nvPicPr>
          <p:cNvPr id="238" name="Picture 237" descr="Red Tractor assurance scheme updates logo in new standards push | News |  The Grocer">
            <a:extLst>
              <a:ext uri="{FF2B5EF4-FFF2-40B4-BE49-F238E27FC236}">
                <a16:creationId xmlns:a16="http://schemas.microsoft.com/office/drawing/2014/main" id="{9B2D8EA1-7048-D7DC-EB22-A0D7869B7BC9}"/>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58541" t="2969" r="8939" b="2038"/>
          <a:stretch/>
        </p:blipFill>
        <p:spPr bwMode="auto">
          <a:xfrm>
            <a:off x="12743905" y="3867126"/>
            <a:ext cx="438695" cy="670901"/>
          </a:xfrm>
          <a:prstGeom prst="roundRect">
            <a:avLst/>
          </a:prstGeom>
          <a:noFill/>
          <a:ln>
            <a:noFill/>
          </a:ln>
          <a:extLst>
            <a:ext uri="{53640926-AAD7-44D8-BBD7-CCE9431645EC}">
              <a14:shadowObscured xmlns:a14="http://schemas.microsoft.com/office/drawing/2010/main"/>
            </a:ext>
          </a:extLst>
        </p:spPr>
      </p:pic>
      <p:pic>
        <p:nvPicPr>
          <p:cNvPr id="239" name="Picture 238">
            <a:extLst>
              <a:ext uri="{FF2B5EF4-FFF2-40B4-BE49-F238E27FC236}">
                <a16:creationId xmlns:a16="http://schemas.microsoft.com/office/drawing/2014/main" id="{5BC2EB92-A90C-3DF7-E7C0-B80AC85AD368}"/>
              </a:ext>
            </a:extLst>
          </p:cNvPr>
          <p:cNvPicPr>
            <a:picLocks noChangeAspect="1"/>
          </p:cNvPicPr>
          <p:nvPr/>
        </p:nvPicPr>
        <p:blipFill>
          <a:blip r:embed="rId11"/>
          <a:stretch>
            <a:fillRect/>
          </a:stretch>
        </p:blipFill>
        <p:spPr>
          <a:xfrm>
            <a:off x="16717375" y="3841317"/>
            <a:ext cx="432854" cy="627942"/>
          </a:xfrm>
          <a:prstGeom prst="rect">
            <a:avLst/>
          </a:prstGeom>
        </p:spPr>
      </p:pic>
      <p:grpSp>
        <p:nvGrpSpPr>
          <p:cNvPr id="240" name="Group 7">
            <a:extLst>
              <a:ext uri="{FF2B5EF4-FFF2-40B4-BE49-F238E27FC236}">
                <a16:creationId xmlns:a16="http://schemas.microsoft.com/office/drawing/2014/main" id="{7386BC55-37BC-F049-4B63-082315EAC424}"/>
              </a:ext>
            </a:extLst>
          </p:cNvPr>
          <p:cNvGrpSpPr/>
          <p:nvPr/>
        </p:nvGrpSpPr>
        <p:grpSpPr>
          <a:xfrm>
            <a:off x="12118690" y="4027142"/>
            <a:ext cx="523023" cy="498802"/>
            <a:chOff x="0" y="0"/>
            <a:chExt cx="3741232" cy="3821539"/>
          </a:xfrm>
        </p:grpSpPr>
        <p:sp>
          <p:nvSpPr>
            <p:cNvPr id="241" name="Freeform 8">
              <a:extLst>
                <a:ext uri="{FF2B5EF4-FFF2-40B4-BE49-F238E27FC236}">
                  <a16:creationId xmlns:a16="http://schemas.microsoft.com/office/drawing/2014/main" id="{7C39FD9F-2CCB-C7A9-D8D1-95AE4FED53AE}"/>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dirty="0"/>
            </a:p>
          </p:txBody>
        </p:sp>
        <p:sp>
          <p:nvSpPr>
            <p:cNvPr id="242" name="Freeform 9">
              <a:extLst>
                <a:ext uri="{FF2B5EF4-FFF2-40B4-BE49-F238E27FC236}">
                  <a16:creationId xmlns:a16="http://schemas.microsoft.com/office/drawing/2014/main" id="{C1F4E3C7-D352-C167-3B9B-26D6AD1A849F}"/>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GB" dirty="0"/>
            </a:p>
          </p:txBody>
        </p:sp>
        <p:grpSp>
          <p:nvGrpSpPr>
            <p:cNvPr id="243" name="Group 10">
              <a:extLst>
                <a:ext uri="{FF2B5EF4-FFF2-40B4-BE49-F238E27FC236}">
                  <a16:creationId xmlns:a16="http://schemas.microsoft.com/office/drawing/2014/main" id="{91D805A9-707D-053A-035B-75A82DFC453A}"/>
                </a:ext>
              </a:extLst>
            </p:cNvPr>
            <p:cNvGrpSpPr/>
            <p:nvPr/>
          </p:nvGrpSpPr>
          <p:grpSpPr>
            <a:xfrm>
              <a:off x="0" y="1810741"/>
              <a:ext cx="852996" cy="852996"/>
              <a:chOff x="0" y="0"/>
              <a:chExt cx="812800" cy="812800"/>
            </a:xfrm>
          </p:grpSpPr>
          <p:sp>
            <p:nvSpPr>
              <p:cNvPr id="247" name="Freeform 11">
                <a:extLst>
                  <a:ext uri="{FF2B5EF4-FFF2-40B4-BE49-F238E27FC236}">
                    <a16:creationId xmlns:a16="http://schemas.microsoft.com/office/drawing/2014/main" id="{FD01A241-4C01-07F5-797C-DC525CC5648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dirty="0"/>
              </a:p>
            </p:txBody>
          </p:sp>
          <p:sp>
            <p:nvSpPr>
              <p:cNvPr id="248" name="TextBox 12">
                <a:extLst>
                  <a:ext uri="{FF2B5EF4-FFF2-40B4-BE49-F238E27FC236}">
                    <a16:creationId xmlns:a16="http://schemas.microsoft.com/office/drawing/2014/main" id="{4B4D1668-B4E6-5576-5FC8-0D0CB66EBCE4}"/>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dirty="0"/>
              </a:p>
            </p:txBody>
          </p:sp>
        </p:grpSp>
        <p:grpSp>
          <p:nvGrpSpPr>
            <p:cNvPr id="244" name="Group 13">
              <a:extLst>
                <a:ext uri="{FF2B5EF4-FFF2-40B4-BE49-F238E27FC236}">
                  <a16:creationId xmlns:a16="http://schemas.microsoft.com/office/drawing/2014/main" id="{AE89AB49-DF3A-BABA-6003-B941121C84B1}"/>
                </a:ext>
              </a:extLst>
            </p:cNvPr>
            <p:cNvGrpSpPr/>
            <p:nvPr/>
          </p:nvGrpSpPr>
          <p:grpSpPr>
            <a:xfrm>
              <a:off x="2570638" y="270521"/>
              <a:ext cx="583309" cy="583309"/>
              <a:chOff x="0" y="0"/>
              <a:chExt cx="812800" cy="812800"/>
            </a:xfrm>
          </p:grpSpPr>
          <p:sp>
            <p:nvSpPr>
              <p:cNvPr id="245" name="Freeform 14">
                <a:extLst>
                  <a:ext uri="{FF2B5EF4-FFF2-40B4-BE49-F238E27FC236}">
                    <a16:creationId xmlns:a16="http://schemas.microsoft.com/office/drawing/2014/main" id="{5FE1DD93-647E-985C-83B7-D6F96206670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dirty="0"/>
              </a:p>
            </p:txBody>
          </p:sp>
          <p:sp>
            <p:nvSpPr>
              <p:cNvPr id="246" name="TextBox 15">
                <a:extLst>
                  <a:ext uri="{FF2B5EF4-FFF2-40B4-BE49-F238E27FC236}">
                    <a16:creationId xmlns:a16="http://schemas.microsoft.com/office/drawing/2014/main" id="{F131BB90-3F2A-EE52-74D5-32621694B67D}"/>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dirty="0"/>
              </a:p>
            </p:txBody>
          </p:sp>
        </p:grpSp>
      </p:grpSp>
      <p:grpSp>
        <p:nvGrpSpPr>
          <p:cNvPr id="249" name="Group 94">
            <a:extLst>
              <a:ext uri="{FF2B5EF4-FFF2-40B4-BE49-F238E27FC236}">
                <a16:creationId xmlns:a16="http://schemas.microsoft.com/office/drawing/2014/main" id="{BB521483-2425-4B5B-3FB7-FD5A1AB56C91}"/>
              </a:ext>
            </a:extLst>
          </p:cNvPr>
          <p:cNvGrpSpPr/>
          <p:nvPr/>
        </p:nvGrpSpPr>
        <p:grpSpPr>
          <a:xfrm>
            <a:off x="6184117" y="9093279"/>
            <a:ext cx="529405" cy="475747"/>
            <a:chOff x="0" y="0"/>
            <a:chExt cx="924457" cy="726216"/>
          </a:xfrm>
        </p:grpSpPr>
        <p:sp>
          <p:nvSpPr>
            <p:cNvPr id="250" name="Freeform 95">
              <a:extLst>
                <a:ext uri="{FF2B5EF4-FFF2-40B4-BE49-F238E27FC236}">
                  <a16:creationId xmlns:a16="http://schemas.microsoft.com/office/drawing/2014/main" id="{9BAFD0E1-9E8A-DDC8-8F86-7F55DB7AEB4C}"/>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GB" dirty="0"/>
            </a:p>
          </p:txBody>
        </p:sp>
        <p:sp>
          <p:nvSpPr>
            <p:cNvPr id="251" name="TextBox 96">
              <a:extLst>
                <a:ext uri="{FF2B5EF4-FFF2-40B4-BE49-F238E27FC236}">
                  <a16:creationId xmlns:a16="http://schemas.microsoft.com/office/drawing/2014/main" id="{FC2E90C9-B038-B0C2-8DE3-B56E80BBCF9C}"/>
                </a:ext>
              </a:extLst>
            </p:cNvPr>
            <p:cNvSpPr txBox="1"/>
            <p:nvPr/>
          </p:nvSpPr>
          <p:spPr>
            <a:xfrm>
              <a:off x="96104" y="283129"/>
              <a:ext cx="828353" cy="260500"/>
            </a:xfrm>
            <a:prstGeom prst="rect">
              <a:avLst/>
            </a:prstGeom>
          </p:spPr>
          <p:txBody>
            <a:bodyPr lIns="0" tIns="0" rIns="0" bIns="0" rtlCol="0" anchor="t">
              <a:spAutoFit/>
            </a:bodyPr>
            <a:lstStyle/>
            <a:p>
              <a:pPr algn="ctr">
                <a:lnSpc>
                  <a:spcPts val="1683"/>
                </a:lnSpc>
              </a:pPr>
              <a:r>
                <a:rPr lang="en-US" sz="1100" dirty="0">
                  <a:solidFill>
                    <a:srgbClr val="FFFCF5"/>
                  </a:solidFill>
                  <a:latin typeface="Playfair Display Heavy"/>
                </a:rPr>
                <a:t>sugar</a:t>
              </a:r>
            </a:p>
          </p:txBody>
        </p:sp>
        <p:sp>
          <p:nvSpPr>
            <p:cNvPr id="252" name="TextBox 97">
              <a:extLst>
                <a:ext uri="{FF2B5EF4-FFF2-40B4-BE49-F238E27FC236}">
                  <a16:creationId xmlns:a16="http://schemas.microsoft.com/office/drawing/2014/main" id="{2D134ABE-E04A-5060-E3F5-FB9306F25540}"/>
                </a:ext>
              </a:extLst>
            </p:cNvPr>
            <p:cNvSpPr txBox="1"/>
            <p:nvPr/>
          </p:nvSpPr>
          <p:spPr>
            <a:xfrm>
              <a:off x="0" y="117395"/>
              <a:ext cx="828353" cy="260500"/>
            </a:xfrm>
            <a:prstGeom prst="rect">
              <a:avLst/>
            </a:prstGeom>
          </p:spPr>
          <p:txBody>
            <a:bodyPr lIns="0" tIns="0" rIns="0" bIns="0" rtlCol="0" anchor="t">
              <a:spAutoFit/>
            </a:bodyPr>
            <a:lstStyle/>
            <a:p>
              <a:pPr algn="ctr">
                <a:lnSpc>
                  <a:spcPts val="1683"/>
                </a:lnSpc>
              </a:pPr>
              <a:r>
                <a:rPr lang="en-US" sz="1100" dirty="0">
                  <a:solidFill>
                    <a:srgbClr val="FFFCF5"/>
                  </a:solidFill>
                  <a:latin typeface="Playfair Display Heavy"/>
                </a:rPr>
                <a:t>low</a:t>
              </a:r>
            </a:p>
          </p:txBody>
        </p:sp>
      </p:grpSp>
      <p:grpSp>
        <p:nvGrpSpPr>
          <p:cNvPr id="253" name="Group 94">
            <a:extLst>
              <a:ext uri="{FF2B5EF4-FFF2-40B4-BE49-F238E27FC236}">
                <a16:creationId xmlns:a16="http://schemas.microsoft.com/office/drawing/2014/main" id="{F586A03F-517D-5CF5-8F74-A354A5F8B6C2}"/>
              </a:ext>
            </a:extLst>
          </p:cNvPr>
          <p:cNvGrpSpPr/>
          <p:nvPr/>
        </p:nvGrpSpPr>
        <p:grpSpPr>
          <a:xfrm>
            <a:off x="2048786" y="9028998"/>
            <a:ext cx="529405" cy="475747"/>
            <a:chOff x="0" y="0"/>
            <a:chExt cx="924457" cy="726216"/>
          </a:xfrm>
        </p:grpSpPr>
        <p:sp>
          <p:nvSpPr>
            <p:cNvPr id="254" name="Freeform 95">
              <a:extLst>
                <a:ext uri="{FF2B5EF4-FFF2-40B4-BE49-F238E27FC236}">
                  <a16:creationId xmlns:a16="http://schemas.microsoft.com/office/drawing/2014/main" id="{12C3561F-08E0-F50E-61F2-45F6D6544C00}"/>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GB" dirty="0"/>
            </a:p>
          </p:txBody>
        </p:sp>
        <p:sp>
          <p:nvSpPr>
            <p:cNvPr id="255" name="TextBox 96">
              <a:extLst>
                <a:ext uri="{FF2B5EF4-FFF2-40B4-BE49-F238E27FC236}">
                  <a16:creationId xmlns:a16="http://schemas.microsoft.com/office/drawing/2014/main" id="{623F8705-C70C-EA35-C604-143F2D3C6ADB}"/>
                </a:ext>
              </a:extLst>
            </p:cNvPr>
            <p:cNvSpPr txBox="1"/>
            <p:nvPr/>
          </p:nvSpPr>
          <p:spPr>
            <a:xfrm>
              <a:off x="96104" y="283129"/>
              <a:ext cx="828353" cy="260500"/>
            </a:xfrm>
            <a:prstGeom prst="rect">
              <a:avLst/>
            </a:prstGeom>
          </p:spPr>
          <p:txBody>
            <a:bodyPr lIns="0" tIns="0" rIns="0" bIns="0" rtlCol="0" anchor="t">
              <a:spAutoFit/>
            </a:bodyPr>
            <a:lstStyle/>
            <a:p>
              <a:pPr algn="ctr">
                <a:lnSpc>
                  <a:spcPts val="1683"/>
                </a:lnSpc>
              </a:pPr>
              <a:r>
                <a:rPr lang="en-US" sz="1100" dirty="0">
                  <a:solidFill>
                    <a:srgbClr val="FFFCF5"/>
                  </a:solidFill>
                  <a:latin typeface="Playfair Display Heavy"/>
                </a:rPr>
                <a:t>sugar</a:t>
              </a:r>
            </a:p>
          </p:txBody>
        </p:sp>
        <p:sp>
          <p:nvSpPr>
            <p:cNvPr id="256" name="TextBox 97">
              <a:extLst>
                <a:ext uri="{FF2B5EF4-FFF2-40B4-BE49-F238E27FC236}">
                  <a16:creationId xmlns:a16="http://schemas.microsoft.com/office/drawing/2014/main" id="{6622B526-37F8-FE0F-7BE2-5C3B2B140095}"/>
                </a:ext>
              </a:extLst>
            </p:cNvPr>
            <p:cNvSpPr txBox="1"/>
            <p:nvPr/>
          </p:nvSpPr>
          <p:spPr>
            <a:xfrm>
              <a:off x="0" y="117395"/>
              <a:ext cx="828353" cy="260500"/>
            </a:xfrm>
            <a:prstGeom prst="rect">
              <a:avLst/>
            </a:prstGeom>
          </p:spPr>
          <p:txBody>
            <a:bodyPr lIns="0" tIns="0" rIns="0" bIns="0" rtlCol="0" anchor="t">
              <a:spAutoFit/>
            </a:bodyPr>
            <a:lstStyle/>
            <a:p>
              <a:pPr algn="ctr">
                <a:lnSpc>
                  <a:spcPts val="1683"/>
                </a:lnSpc>
              </a:pPr>
              <a:r>
                <a:rPr lang="en-US" sz="1100" dirty="0">
                  <a:solidFill>
                    <a:srgbClr val="FFFCF5"/>
                  </a:solidFill>
                  <a:latin typeface="Playfair Display Heavy"/>
                </a:rPr>
                <a:t>low</a:t>
              </a:r>
            </a:p>
          </p:txBody>
        </p:sp>
      </p:grpSp>
      <p:grpSp>
        <p:nvGrpSpPr>
          <p:cNvPr id="257" name="Group 94">
            <a:extLst>
              <a:ext uri="{FF2B5EF4-FFF2-40B4-BE49-F238E27FC236}">
                <a16:creationId xmlns:a16="http://schemas.microsoft.com/office/drawing/2014/main" id="{DAE8988F-78A8-204C-9E09-F052A0BD3079}"/>
              </a:ext>
            </a:extLst>
          </p:cNvPr>
          <p:cNvGrpSpPr/>
          <p:nvPr/>
        </p:nvGrpSpPr>
        <p:grpSpPr>
          <a:xfrm>
            <a:off x="15128800" y="9083592"/>
            <a:ext cx="529405" cy="475747"/>
            <a:chOff x="0" y="0"/>
            <a:chExt cx="924457" cy="726216"/>
          </a:xfrm>
        </p:grpSpPr>
        <p:sp>
          <p:nvSpPr>
            <p:cNvPr id="258" name="Freeform 95">
              <a:extLst>
                <a:ext uri="{FF2B5EF4-FFF2-40B4-BE49-F238E27FC236}">
                  <a16:creationId xmlns:a16="http://schemas.microsoft.com/office/drawing/2014/main" id="{C085FB4D-9AFD-5B21-F05D-382F433E97DD}"/>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GB" dirty="0"/>
            </a:p>
          </p:txBody>
        </p:sp>
        <p:sp>
          <p:nvSpPr>
            <p:cNvPr id="259" name="TextBox 96">
              <a:extLst>
                <a:ext uri="{FF2B5EF4-FFF2-40B4-BE49-F238E27FC236}">
                  <a16:creationId xmlns:a16="http://schemas.microsoft.com/office/drawing/2014/main" id="{8DAFF57F-4C4B-E285-FBE9-CA25216215DD}"/>
                </a:ext>
              </a:extLst>
            </p:cNvPr>
            <p:cNvSpPr txBox="1"/>
            <p:nvPr/>
          </p:nvSpPr>
          <p:spPr>
            <a:xfrm>
              <a:off x="96104" y="283129"/>
              <a:ext cx="828353" cy="260500"/>
            </a:xfrm>
            <a:prstGeom prst="rect">
              <a:avLst/>
            </a:prstGeom>
          </p:spPr>
          <p:txBody>
            <a:bodyPr lIns="0" tIns="0" rIns="0" bIns="0" rtlCol="0" anchor="t">
              <a:spAutoFit/>
            </a:bodyPr>
            <a:lstStyle/>
            <a:p>
              <a:pPr algn="ctr">
                <a:lnSpc>
                  <a:spcPts val="1683"/>
                </a:lnSpc>
              </a:pPr>
              <a:r>
                <a:rPr lang="en-US" sz="1100" dirty="0">
                  <a:solidFill>
                    <a:srgbClr val="FFFCF5"/>
                  </a:solidFill>
                  <a:latin typeface="Playfair Display Heavy"/>
                </a:rPr>
                <a:t>sugar</a:t>
              </a:r>
            </a:p>
          </p:txBody>
        </p:sp>
        <p:sp>
          <p:nvSpPr>
            <p:cNvPr id="260" name="TextBox 97">
              <a:extLst>
                <a:ext uri="{FF2B5EF4-FFF2-40B4-BE49-F238E27FC236}">
                  <a16:creationId xmlns:a16="http://schemas.microsoft.com/office/drawing/2014/main" id="{529D7454-EB9F-0653-76EC-C8A98C01B70B}"/>
                </a:ext>
              </a:extLst>
            </p:cNvPr>
            <p:cNvSpPr txBox="1"/>
            <p:nvPr/>
          </p:nvSpPr>
          <p:spPr>
            <a:xfrm>
              <a:off x="0" y="117395"/>
              <a:ext cx="828353" cy="260500"/>
            </a:xfrm>
            <a:prstGeom prst="rect">
              <a:avLst/>
            </a:prstGeom>
          </p:spPr>
          <p:txBody>
            <a:bodyPr lIns="0" tIns="0" rIns="0" bIns="0" rtlCol="0" anchor="t">
              <a:spAutoFit/>
            </a:bodyPr>
            <a:lstStyle/>
            <a:p>
              <a:pPr algn="ctr">
                <a:lnSpc>
                  <a:spcPts val="1683"/>
                </a:lnSpc>
              </a:pPr>
              <a:r>
                <a:rPr lang="en-US" sz="1100" dirty="0">
                  <a:solidFill>
                    <a:srgbClr val="FFFCF5"/>
                  </a:solidFill>
                  <a:latin typeface="Playfair Display Heavy"/>
                </a:rPr>
                <a:t>low</a:t>
              </a:r>
            </a:p>
          </p:txBody>
        </p:sp>
      </p:grpSp>
      <p:grpSp>
        <p:nvGrpSpPr>
          <p:cNvPr id="261" name="Group 94">
            <a:extLst>
              <a:ext uri="{FF2B5EF4-FFF2-40B4-BE49-F238E27FC236}">
                <a16:creationId xmlns:a16="http://schemas.microsoft.com/office/drawing/2014/main" id="{72FEAA20-B523-A48C-FCBA-FAF049012F5D}"/>
              </a:ext>
            </a:extLst>
          </p:cNvPr>
          <p:cNvGrpSpPr/>
          <p:nvPr/>
        </p:nvGrpSpPr>
        <p:grpSpPr>
          <a:xfrm>
            <a:off x="12178427" y="9061804"/>
            <a:ext cx="529405" cy="475747"/>
            <a:chOff x="0" y="0"/>
            <a:chExt cx="924457" cy="726216"/>
          </a:xfrm>
        </p:grpSpPr>
        <p:sp>
          <p:nvSpPr>
            <p:cNvPr id="262" name="Freeform 95">
              <a:extLst>
                <a:ext uri="{FF2B5EF4-FFF2-40B4-BE49-F238E27FC236}">
                  <a16:creationId xmlns:a16="http://schemas.microsoft.com/office/drawing/2014/main" id="{05816FCB-2957-531D-C8B3-3C89C44D6672}"/>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GB" dirty="0"/>
            </a:p>
          </p:txBody>
        </p:sp>
        <p:sp>
          <p:nvSpPr>
            <p:cNvPr id="263" name="TextBox 96">
              <a:extLst>
                <a:ext uri="{FF2B5EF4-FFF2-40B4-BE49-F238E27FC236}">
                  <a16:creationId xmlns:a16="http://schemas.microsoft.com/office/drawing/2014/main" id="{5411AB7D-FE66-07DA-DE61-1D7D6618C1B3}"/>
                </a:ext>
              </a:extLst>
            </p:cNvPr>
            <p:cNvSpPr txBox="1"/>
            <p:nvPr/>
          </p:nvSpPr>
          <p:spPr>
            <a:xfrm>
              <a:off x="96103" y="283129"/>
              <a:ext cx="828354" cy="260501"/>
            </a:xfrm>
            <a:prstGeom prst="rect">
              <a:avLst/>
            </a:prstGeom>
          </p:spPr>
          <p:txBody>
            <a:bodyPr lIns="0" tIns="0" rIns="0" bIns="0" rtlCol="0" anchor="t">
              <a:spAutoFit/>
            </a:bodyPr>
            <a:lstStyle/>
            <a:p>
              <a:pPr algn="ctr">
                <a:lnSpc>
                  <a:spcPts val="1683"/>
                </a:lnSpc>
              </a:pPr>
              <a:r>
                <a:rPr lang="en-US" sz="1100" dirty="0">
                  <a:solidFill>
                    <a:srgbClr val="FFFCF5"/>
                  </a:solidFill>
                  <a:latin typeface="Playfair Display Heavy"/>
                </a:rPr>
                <a:t>sugar</a:t>
              </a:r>
            </a:p>
          </p:txBody>
        </p:sp>
        <p:sp>
          <p:nvSpPr>
            <p:cNvPr id="264" name="TextBox 97">
              <a:extLst>
                <a:ext uri="{FF2B5EF4-FFF2-40B4-BE49-F238E27FC236}">
                  <a16:creationId xmlns:a16="http://schemas.microsoft.com/office/drawing/2014/main" id="{09D04FFE-7C60-8D9C-C647-3707B92D92C8}"/>
                </a:ext>
              </a:extLst>
            </p:cNvPr>
            <p:cNvSpPr txBox="1"/>
            <p:nvPr/>
          </p:nvSpPr>
          <p:spPr>
            <a:xfrm>
              <a:off x="0" y="117395"/>
              <a:ext cx="828353" cy="260500"/>
            </a:xfrm>
            <a:prstGeom prst="rect">
              <a:avLst/>
            </a:prstGeom>
          </p:spPr>
          <p:txBody>
            <a:bodyPr lIns="0" tIns="0" rIns="0" bIns="0" rtlCol="0" anchor="t">
              <a:spAutoFit/>
            </a:bodyPr>
            <a:lstStyle/>
            <a:p>
              <a:pPr algn="ctr">
                <a:lnSpc>
                  <a:spcPts val="1683"/>
                </a:lnSpc>
              </a:pPr>
              <a:r>
                <a:rPr lang="en-US" sz="1100" dirty="0">
                  <a:solidFill>
                    <a:srgbClr val="FFFCF5"/>
                  </a:solidFill>
                  <a:latin typeface="Playfair Display Heavy"/>
                </a:rPr>
                <a:t>low</a:t>
              </a:r>
            </a:p>
          </p:txBody>
        </p:sp>
      </p:grpSp>
      <p:sp>
        <p:nvSpPr>
          <p:cNvPr id="268" name="Freeform 93">
            <a:extLst>
              <a:ext uri="{FF2B5EF4-FFF2-40B4-BE49-F238E27FC236}">
                <a16:creationId xmlns:a16="http://schemas.microsoft.com/office/drawing/2014/main" id="{8A0E3D68-B13B-2880-6673-4CB424326183}"/>
              </a:ext>
            </a:extLst>
          </p:cNvPr>
          <p:cNvSpPr/>
          <p:nvPr/>
        </p:nvSpPr>
        <p:spPr>
          <a:xfrm>
            <a:off x="10027316" y="8945887"/>
            <a:ext cx="523044" cy="571634"/>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GB" dirty="0"/>
          </a:p>
        </p:txBody>
      </p:sp>
      <p:sp>
        <p:nvSpPr>
          <p:cNvPr id="3" name="Freeform 93">
            <a:extLst>
              <a:ext uri="{FF2B5EF4-FFF2-40B4-BE49-F238E27FC236}">
                <a16:creationId xmlns:a16="http://schemas.microsoft.com/office/drawing/2014/main" id="{07D3C91E-BA81-E8AE-BA06-D70B5BA4EEF3}"/>
              </a:ext>
            </a:extLst>
          </p:cNvPr>
          <p:cNvSpPr/>
          <p:nvPr/>
        </p:nvSpPr>
        <p:spPr>
          <a:xfrm>
            <a:off x="11676484" y="8968677"/>
            <a:ext cx="523044" cy="571634"/>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GB" dirty="0"/>
          </a:p>
        </p:txBody>
      </p:sp>
    </p:spTree>
    <p:extLst>
      <p:ext uri="{BB962C8B-B14F-4D97-AF65-F5344CB8AC3E}">
        <p14:creationId xmlns:p14="http://schemas.microsoft.com/office/powerpoint/2010/main" val="1679103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3" name="Picture 202">
            <a:extLst>
              <a:ext uri="{FF2B5EF4-FFF2-40B4-BE49-F238E27FC236}">
                <a16:creationId xmlns:a16="http://schemas.microsoft.com/office/drawing/2014/main" id="{05DF311F-1B7E-E78D-8A96-174188C880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42" y="-2385028"/>
            <a:ext cx="18304042" cy="12672028"/>
          </a:xfrm>
          <a:prstGeom prst="rect">
            <a:avLst/>
          </a:prstGeom>
        </p:spPr>
      </p:pic>
      <p:graphicFrame>
        <p:nvGraphicFramePr>
          <p:cNvPr id="110" name="Table 109">
            <a:extLst>
              <a:ext uri="{FF2B5EF4-FFF2-40B4-BE49-F238E27FC236}">
                <a16:creationId xmlns:a16="http://schemas.microsoft.com/office/drawing/2014/main" id="{576BAC64-35CA-AD65-B5A2-2D7A47298D6C}"/>
              </a:ext>
            </a:extLst>
          </p:cNvPr>
          <p:cNvGraphicFramePr>
            <a:graphicFrameLocks noGrp="1"/>
          </p:cNvGraphicFramePr>
          <p:nvPr>
            <p:extLst>
              <p:ext uri="{D42A27DB-BD31-4B8C-83A1-F6EECF244321}">
                <p14:modId xmlns:p14="http://schemas.microsoft.com/office/powerpoint/2010/main" val="1239758601"/>
              </p:ext>
            </p:extLst>
          </p:nvPr>
        </p:nvGraphicFramePr>
        <p:xfrm>
          <a:off x="990600" y="1315832"/>
          <a:ext cx="16306800" cy="8245347"/>
        </p:xfrm>
        <a:graphic>
          <a:graphicData uri="http://schemas.openxmlformats.org/drawingml/2006/table">
            <a:tbl>
              <a:tblPr firstRow="1" bandRow="1">
                <a:tableStyleId>{5C22544A-7EE6-4342-B048-85BDC9FD1C3A}</a:tableStyleId>
              </a:tblPr>
              <a:tblGrid>
                <a:gridCol w="3261360">
                  <a:extLst>
                    <a:ext uri="{9D8B030D-6E8A-4147-A177-3AD203B41FA5}">
                      <a16:colId xmlns:a16="http://schemas.microsoft.com/office/drawing/2014/main" val="1257960483"/>
                    </a:ext>
                  </a:extLst>
                </a:gridCol>
                <a:gridCol w="3261360">
                  <a:extLst>
                    <a:ext uri="{9D8B030D-6E8A-4147-A177-3AD203B41FA5}">
                      <a16:colId xmlns:a16="http://schemas.microsoft.com/office/drawing/2014/main" val="3704868386"/>
                    </a:ext>
                  </a:extLst>
                </a:gridCol>
                <a:gridCol w="3261360">
                  <a:extLst>
                    <a:ext uri="{9D8B030D-6E8A-4147-A177-3AD203B41FA5}">
                      <a16:colId xmlns:a16="http://schemas.microsoft.com/office/drawing/2014/main" val="4092775209"/>
                    </a:ext>
                  </a:extLst>
                </a:gridCol>
                <a:gridCol w="3261360">
                  <a:extLst>
                    <a:ext uri="{9D8B030D-6E8A-4147-A177-3AD203B41FA5}">
                      <a16:colId xmlns:a16="http://schemas.microsoft.com/office/drawing/2014/main" val="2833176240"/>
                    </a:ext>
                  </a:extLst>
                </a:gridCol>
                <a:gridCol w="3261360">
                  <a:extLst>
                    <a:ext uri="{9D8B030D-6E8A-4147-A177-3AD203B41FA5}">
                      <a16:colId xmlns:a16="http://schemas.microsoft.com/office/drawing/2014/main" val="2375869498"/>
                    </a:ext>
                  </a:extLst>
                </a:gridCol>
              </a:tblGrid>
              <a:tr h="530893">
                <a:tc>
                  <a:txBody>
                    <a:bodyPr/>
                    <a:lstStyle/>
                    <a:p>
                      <a:pPr algn="ctr"/>
                      <a:r>
                        <a:rPr lang="en-GB" sz="2800" b="0" dirty="0">
                          <a:solidFill>
                            <a:srgbClr val="DDB666"/>
                          </a:solidFill>
                          <a:latin typeface="Barlow Condensed Bold" panose="020B0604020202020204" charset="0"/>
                        </a:rPr>
                        <a:t>MONDAY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ctr"/>
                      <a:r>
                        <a:rPr lang="en-GB" sz="2800" b="0" dirty="0">
                          <a:solidFill>
                            <a:srgbClr val="DDB666"/>
                          </a:solidFill>
                          <a:latin typeface="Barlow Condensed Bold" panose="020B0604020202020204" charset="0"/>
                        </a:rPr>
                        <a:t>TUESDAY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ctr"/>
                      <a:r>
                        <a:rPr lang="en-GB" sz="2800" b="0" dirty="0">
                          <a:solidFill>
                            <a:srgbClr val="DDB666"/>
                          </a:solidFill>
                          <a:latin typeface="Barlow Condensed Bold" panose="020B0604020202020204" charset="0"/>
                        </a:rPr>
                        <a:t>WEDNESDAY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ctr"/>
                      <a:r>
                        <a:rPr lang="en-GB" sz="2800" b="0" dirty="0">
                          <a:solidFill>
                            <a:srgbClr val="DDB666"/>
                          </a:solidFill>
                          <a:latin typeface="Barlow Condensed Bold" panose="020B0604020202020204" charset="0"/>
                        </a:rPr>
                        <a:t>THURSDAY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ctr"/>
                      <a:r>
                        <a:rPr lang="en-GB" sz="2800" b="0" dirty="0">
                          <a:solidFill>
                            <a:srgbClr val="DDB666"/>
                          </a:solidFill>
                          <a:latin typeface="Barlow Condensed Bold" panose="020B0604020202020204" charset="0"/>
                        </a:rPr>
                        <a:t>FRIDAY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extLst>
                  <a:ext uri="{0D108BD9-81ED-4DB2-BD59-A6C34878D82A}">
                    <a16:rowId xmlns:a16="http://schemas.microsoft.com/office/drawing/2014/main" val="2571604415"/>
                  </a:ext>
                </a:extLst>
              </a:tr>
              <a:tr h="2867146">
                <a:tc>
                  <a:txBody>
                    <a:bodyPr/>
                    <a:lstStyle/>
                    <a:p>
                      <a:pPr algn="l">
                        <a:lnSpc>
                          <a:spcPts val="1960"/>
                        </a:lnSpc>
                      </a:pPr>
                      <a:r>
                        <a:rPr lang="en-US" sz="1500" b="1" dirty="0">
                          <a:solidFill>
                            <a:srgbClr val="000000"/>
                          </a:solidFill>
                          <a:latin typeface="Century Gothic" panose="020B0502020202020204" pitchFamily="34" charset="0"/>
                        </a:rPr>
                        <a:t>Cheese and Bean Pasty with New Potatoes </a:t>
                      </a:r>
                    </a:p>
                    <a:p>
                      <a:pPr algn="l">
                        <a:lnSpc>
                          <a:spcPts val="1960"/>
                        </a:lnSpc>
                      </a:pPr>
                      <a:r>
                        <a:rPr lang="en-US" sz="1500" b="0" dirty="0">
                          <a:solidFill>
                            <a:srgbClr val="000000"/>
                          </a:solidFill>
                          <a:latin typeface="Century Gothic" panose="020B0502020202020204" pitchFamily="34" charset="0"/>
                        </a:rPr>
                        <a:t>Homemade Cheddar Cheese and Reduced Sugar &amp; Salt Baked Bean Pasty Served with Parsley Flavoured New Potatoes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500" b="1" dirty="0">
                          <a:solidFill>
                            <a:srgbClr val="000000"/>
                          </a:solidFill>
                          <a:latin typeface="Century Gothic" panose="020B0502020202020204" pitchFamily="34" charset="0"/>
                        </a:rPr>
                        <a:t>Beef Burger with Cheese Served with Wedges and Tomato Ketchup</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500" dirty="0">
                          <a:solidFill>
                            <a:srgbClr val="000000"/>
                          </a:solidFill>
                          <a:latin typeface="Century Gothic" panose="020B0502020202020204" pitchFamily="34" charset="0"/>
                        </a:rPr>
                        <a:t>Red Tractor Accredited Beef Burger From Gloucestershire’s Local Butchers Topped with Cheese Served in a Burger Bun with Baked Potato Wedges  and Tomato Ketchup</a:t>
                      </a:r>
                      <a:endParaRPr lang="en-GB" sz="1400" dirty="0">
                        <a:highlight>
                          <a:srgbClr val="FFFF00"/>
                        </a:highligh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500" b="1" dirty="0">
                          <a:solidFill>
                            <a:srgbClr val="000000"/>
                          </a:solidFill>
                          <a:latin typeface="Century Gothic" panose="020B0502020202020204" pitchFamily="34" charset="0"/>
                        </a:rPr>
                        <a:t>Roast Chicken, Roast Potatoes and Gravy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500" b="0" dirty="0">
                          <a:solidFill>
                            <a:srgbClr val="000000"/>
                          </a:solidFill>
                          <a:latin typeface="Century Gothic" panose="020B0502020202020204" pitchFamily="34" charset="0"/>
                        </a:rPr>
                        <a:t>Red Tractor Accredited Chicken from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500" b="0" dirty="0">
                          <a:solidFill>
                            <a:srgbClr val="000000"/>
                          </a:solidFill>
                          <a:latin typeface="Century Gothic" panose="020B0502020202020204" pitchFamily="34" charset="0"/>
                        </a:rPr>
                        <a:t>Gloucestershire’s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500" b="0" dirty="0">
                          <a:solidFill>
                            <a:srgbClr val="000000"/>
                          </a:solidFill>
                          <a:latin typeface="Century Gothic" panose="020B0502020202020204" pitchFamily="34" charset="0"/>
                        </a:rPr>
                        <a:t>Local Butchers Served with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500" b="0" dirty="0">
                          <a:solidFill>
                            <a:srgbClr val="000000"/>
                          </a:solidFill>
                          <a:latin typeface="Century Gothic" panose="020B0502020202020204" pitchFamily="34" charset="0"/>
                        </a:rPr>
                        <a:t>Homemade Roast Potatoes and Vegan Gravy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1" dirty="0">
                          <a:solidFill>
                            <a:srgbClr val="000000"/>
                          </a:solidFill>
                          <a:latin typeface="Century Gothic" panose="020B0502020202020204" pitchFamily="34" charset="0"/>
                        </a:rPr>
                        <a:t>NEW Chicken Enchilada Bake with Rice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dirty="0">
                          <a:solidFill>
                            <a:srgbClr val="000000"/>
                          </a:solidFill>
                          <a:latin typeface="Century Gothic" panose="020B0502020202020204" pitchFamily="34" charset="0"/>
                        </a:rPr>
                        <a:t>Homemade Enchilada Bake Made with 50% Butcher Chicken and 50% Mixed Beans (Borlotti, Kidney, Butterbean, </a:t>
                      </a:r>
                      <a:r>
                        <a:rPr lang="en-US" sz="1500" b="0" dirty="0" err="1">
                          <a:solidFill>
                            <a:srgbClr val="000000"/>
                          </a:solidFill>
                          <a:latin typeface="Century Gothic" panose="020B0502020202020204" pitchFamily="34" charset="0"/>
                        </a:rPr>
                        <a:t>Cannelini</a:t>
                      </a:r>
                      <a:r>
                        <a:rPr lang="en-US" sz="1500" b="0" dirty="0">
                          <a:solidFill>
                            <a:srgbClr val="000000"/>
                          </a:solidFill>
                          <a:latin typeface="Century Gothic" panose="020B0502020202020204" pitchFamily="34" charset="0"/>
                        </a:rPr>
                        <a:t>  and Chickpeas), Topped with Cheese and Served with 50/50 </a:t>
                      </a:r>
                      <a:r>
                        <a:rPr lang="en-US" sz="1500" b="0" dirty="0" err="1">
                          <a:solidFill>
                            <a:srgbClr val="000000"/>
                          </a:solidFill>
                          <a:latin typeface="Century Gothic" panose="020B0502020202020204" pitchFamily="34" charset="0"/>
                        </a:rPr>
                        <a:t>Wholemeal</a:t>
                      </a:r>
                      <a:r>
                        <a:rPr lang="en-US" sz="1500" b="0" dirty="0">
                          <a:solidFill>
                            <a:srgbClr val="000000"/>
                          </a:solidFill>
                          <a:latin typeface="Century Gothic" panose="020B0502020202020204" pitchFamily="34" charset="0"/>
                        </a:rPr>
                        <a:t> Rice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500" b="1" dirty="0">
                        <a:solidFill>
                          <a:srgbClr val="000000"/>
                        </a:solidFill>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l">
                        <a:lnSpc>
                          <a:spcPts val="1960"/>
                        </a:lnSpc>
                      </a:pPr>
                      <a:r>
                        <a:rPr lang="en-US" sz="1500" b="1" dirty="0">
                          <a:solidFill>
                            <a:srgbClr val="000000"/>
                          </a:solidFill>
                          <a:latin typeface="Century Gothic" panose="020B0502020202020204" pitchFamily="34" charset="0"/>
                        </a:rPr>
                        <a:t>Battered Fish, Chips and Tomato Ketchup </a:t>
                      </a:r>
                    </a:p>
                    <a:p>
                      <a:pPr marL="0" lvl="0" indent="0" algn="l">
                        <a:lnSpc>
                          <a:spcPts val="1960"/>
                        </a:lnSpc>
                        <a:spcBef>
                          <a:spcPct val="0"/>
                        </a:spcBef>
                      </a:pPr>
                      <a:r>
                        <a:rPr lang="en-US" sz="1500" dirty="0">
                          <a:solidFill>
                            <a:srgbClr val="000000"/>
                          </a:solidFill>
                          <a:latin typeface="Century Gothic" panose="020B0502020202020204" pitchFamily="34" charset="0"/>
                        </a:rPr>
                        <a:t>Oven Baked Youngs </a:t>
                      </a:r>
                    </a:p>
                    <a:p>
                      <a:pPr marL="0" lvl="0" indent="0" algn="l">
                        <a:lnSpc>
                          <a:spcPts val="1960"/>
                        </a:lnSpc>
                        <a:spcBef>
                          <a:spcPct val="0"/>
                        </a:spcBef>
                      </a:pPr>
                      <a:r>
                        <a:rPr lang="en-US" sz="1500" dirty="0">
                          <a:solidFill>
                            <a:srgbClr val="000000"/>
                          </a:solidFill>
                          <a:latin typeface="Century Gothic" panose="020B0502020202020204" pitchFamily="34" charset="0"/>
                        </a:rPr>
                        <a:t>MSC Accredited </a:t>
                      </a:r>
                    </a:p>
                    <a:p>
                      <a:pPr marL="0" lvl="0" indent="0" algn="l">
                        <a:lnSpc>
                          <a:spcPts val="1960"/>
                        </a:lnSpc>
                        <a:spcBef>
                          <a:spcPct val="0"/>
                        </a:spcBef>
                      </a:pPr>
                      <a:r>
                        <a:rPr lang="en-US" sz="1500" dirty="0">
                          <a:solidFill>
                            <a:srgbClr val="000000"/>
                          </a:solidFill>
                          <a:latin typeface="Century Gothic" panose="020B0502020202020204" pitchFamily="34" charset="0"/>
                        </a:rPr>
                        <a:t>Battered Pollock </a:t>
                      </a:r>
                    </a:p>
                    <a:p>
                      <a:pPr marL="0" lvl="0" indent="0" algn="l">
                        <a:lnSpc>
                          <a:spcPts val="1960"/>
                        </a:lnSpc>
                        <a:spcBef>
                          <a:spcPct val="0"/>
                        </a:spcBef>
                      </a:pPr>
                      <a:r>
                        <a:rPr lang="en-US" sz="1500" dirty="0">
                          <a:solidFill>
                            <a:srgbClr val="000000"/>
                          </a:solidFill>
                          <a:latin typeface="Century Gothic" panose="020B0502020202020204" pitchFamily="34" charset="0"/>
                        </a:rPr>
                        <a:t>Fillet with Oven Baked </a:t>
                      </a:r>
                    </a:p>
                    <a:p>
                      <a:pPr marL="0" lvl="0" indent="0" algn="l">
                        <a:lnSpc>
                          <a:spcPts val="1960"/>
                        </a:lnSpc>
                        <a:spcBef>
                          <a:spcPct val="0"/>
                        </a:spcBef>
                      </a:pPr>
                      <a:r>
                        <a:rPr lang="en-US" sz="1500" dirty="0">
                          <a:solidFill>
                            <a:srgbClr val="000000"/>
                          </a:solidFill>
                          <a:latin typeface="Century Gothic" panose="020B0502020202020204" pitchFamily="34" charset="0"/>
                        </a:rPr>
                        <a:t>Chips &amp; Tomato Ketchup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extLst>
                  <a:ext uri="{0D108BD9-81ED-4DB2-BD59-A6C34878D82A}">
                    <a16:rowId xmlns:a16="http://schemas.microsoft.com/office/drawing/2014/main" val="1889949154"/>
                  </a:ext>
                </a:extLst>
              </a:tr>
              <a:tr h="2563229">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500" b="1" dirty="0">
                          <a:latin typeface="Century Gothic" panose="020B0502020202020204" pitchFamily="34" charset="0"/>
                        </a:rPr>
                        <a:t>Tomato Pasta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500" b="0" dirty="0">
                          <a:latin typeface="Century Gothic" panose="020B0502020202020204" pitchFamily="34" charset="0"/>
                        </a:rPr>
                        <a:t>Homemade Butterbean </a:t>
                      </a:r>
                      <a:r>
                        <a:rPr lang="en-US" sz="1500" b="0" dirty="0" err="1">
                          <a:latin typeface="Century Gothic" panose="020B0502020202020204" pitchFamily="34" charset="0"/>
                        </a:rPr>
                        <a:t>Arrabiata</a:t>
                      </a:r>
                      <a:r>
                        <a:rPr lang="en-US" sz="1500" b="0" dirty="0">
                          <a:latin typeface="Century Gothic" panose="020B0502020202020204" pitchFamily="34" charset="0"/>
                        </a:rPr>
                        <a:t> Tomato Sauce (Tomatoes, Garlic, Onions, Mixed Herbs, Pinch of Chilli, Butterbeans) with </a:t>
                      </a:r>
                      <a:r>
                        <a:rPr lang="en-US" sz="1500" b="0" dirty="0" err="1">
                          <a:latin typeface="Century Gothic" panose="020B0502020202020204" pitchFamily="34" charset="0"/>
                        </a:rPr>
                        <a:t>Wholemeal</a:t>
                      </a:r>
                      <a:r>
                        <a:rPr lang="en-US" sz="1500" b="0" dirty="0">
                          <a:latin typeface="Century Gothic" panose="020B0502020202020204" pitchFamily="34" charset="0"/>
                        </a:rPr>
                        <a:t> </a:t>
                      </a:r>
                      <a:r>
                        <a:rPr lang="en-US" sz="1500" b="0">
                          <a:latin typeface="Century Gothic" panose="020B0502020202020204" pitchFamily="34" charset="0"/>
                        </a:rPr>
                        <a:t>Fusilli Pasta</a:t>
                      </a:r>
                      <a:endParaRPr lang="en-GB" sz="1500" b="0"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500" b="1" dirty="0">
                          <a:latin typeface="Century Gothic" panose="020B0502020202020204" pitchFamily="34" charset="0"/>
                        </a:rPr>
                        <a:t>NEW Chef’s Special – Chickpea Curry with Rice</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500" b="0" dirty="0">
                          <a:latin typeface="Century Gothic" panose="020B0502020202020204" pitchFamily="34" charset="0"/>
                        </a:rPr>
                        <a:t>A Creamy Coconut Curry Made with Chickpeas, Spinach and Butternut Squash Served with 50/50 </a:t>
                      </a:r>
                      <a:r>
                        <a:rPr lang="en-US" sz="1500" b="0" dirty="0" err="1">
                          <a:latin typeface="Century Gothic" panose="020B0502020202020204" pitchFamily="34" charset="0"/>
                        </a:rPr>
                        <a:t>Wholemeal</a:t>
                      </a:r>
                      <a:r>
                        <a:rPr lang="en-US" sz="1500" b="0" dirty="0">
                          <a:latin typeface="Century Gothic" panose="020B0502020202020204" pitchFamily="34" charset="0"/>
                        </a:rPr>
                        <a:t> Rice</a:t>
                      </a:r>
                      <a:endParaRPr lang="en-GB" sz="1400" dirty="0">
                        <a:highlight>
                          <a:srgbClr val="FFFF00"/>
                        </a:highligh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500" b="1" dirty="0">
                          <a:solidFill>
                            <a:srgbClr val="000000"/>
                          </a:solidFill>
                          <a:latin typeface="Century Gothic" panose="020B0502020202020204" pitchFamily="34" charset="0"/>
                        </a:rPr>
                        <a:t>Vegan Sausage, Roast Potatoes &amp; Gravy</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500" b="0" dirty="0">
                          <a:solidFill>
                            <a:srgbClr val="000000"/>
                          </a:solidFill>
                          <a:latin typeface="Century Gothic" panose="020B0502020202020204" pitchFamily="34" charset="0"/>
                        </a:rPr>
                        <a:t>Devils Kitchen Vegan Sausage served with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500" b="0" dirty="0">
                          <a:solidFill>
                            <a:srgbClr val="000000"/>
                          </a:solidFill>
                          <a:latin typeface="Century Gothic" panose="020B0502020202020204" pitchFamily="34" charset="0"/>
                        </a:rPr>
                        <a:t>Homemade Roasted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500" b="0" dirty="0">
                          <a:solidFill>
                            <a:srgbClr val="000000"/>
                          </a:solidFill>
                          <a:latin typeface="Century Gothic" panose="020B0502020202020204" pitchFamily="34" charset="0"/>
                        </a:rPr>
                        <a:t>Potatoes and Vegan Gravy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500" b="1" dirty="0">
                          <a:solidFill>
                            <a:srgbClr val="000000"/>
                          </a:solidFill>
                          <a:latin typeface="Century Gothic" panose="020B0502020202020204" pitchFamily="34" charset="0"/>
                        </a:rPr>
                        <a:t>Jacket with Vegan Bolognaise </a:t>
                      </a:r>
                    </a:p>
                    <a:p>
                      <a:pPr algn="l">
                        <a:lnSpc>
                          <a:spcPts val="1960"/>
                        </a:lnSpc>
                      </a:pPr>
                      <a:r>
                        <a:rPr lang="en-US" sz="1500" dirty="0">
                          <a:solidFill>
                            <a:srgbClr val="000000"/>
                          </a:solidFill>
                          <a:latin typeface="Century Gothic" panose="020B0502020202020204" pitchFamily="34" charset="0"/>
                        </a:rPr>
                        <a:t>Vegan Soya Mince in a Homemade Tomato Bolognaise Sauce on a Baked Jacket Potato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l">
                        <a:lnSpc>
                          <a:spcPts val="1960"/>
                        </a:lnSpc>
                      </a:pPr>
                      <a:r>
                        <a:rPr lang="en-US" sz="1500" b="1" dirty="0">
                          <a:solidFill>
                            <a:srgbClr val="000000"/>
                          </a:solidFill>
                          <a:latin typeface="Century Gothic" panose="020B0502020202020204" pitchFamily="34" charset="0"/>
                        </a:rPr>
                        <a:t>Mexican Bean Roll with Chips and Tomato Ketchup</a:t>
                      </a:r>
                    </a:p>
                    <a:p>
                      <a:pPr algn="l">
                        <a:lnSpc>
                          <a:spcPts val="1960"/>
                        </a:lnSpc>
                      </a:pPr>
                      <a:r>
                        <a:rPr lang="en-US" sz="1500" b="0" dirty="0">
                          <a:solidFill>
                            <a:srgbClr val="000000"/>
                          </a:solidFill>
                          <a:latin typeface="Century Gothic" panose="020B0502020202020204" pitchFamily="34" charset="0"/>
                        </a:rPr>
                        <a:t>Phat Pasty Mexican Bean Roll (which contains Sweet Potato, Chickpeas, Kidney Beans,</a:t>
                      </a:r>
                    </a:p>
                    <a:p>
                      <a:pPr algn="l">
                        <a:lnSpc>
                          <a:spcPts val="1960"/>
                        </a:lnSpc>
                      </a:pPr>
                      <a:r>
                        <a:rPr lang="en-US" sz="1500" b="0" dirty="0">
                          <a:solidFill>
                            <a:srgbClr val="000000"/>
                          </a:solidFill>
                          <a:latin typeface="Century Gothic" panose="020B0502020202020204" pitchFamily="34" charset="0"/>
                        </a:rPr>
                        <a:t>Peppers and Onions)</a:t>
                      </a:r>
                    </a:p>
                    <a:p>
                      <a:pPr algn="l">
                        <a:lnSpc>
                          <a:spcPts val="1960"/>
                        </a:lnSpc>
                      </a:pPr>
                      <a:r>
                        <a:rPr lang="en-US" sz="1500" b="0" dirty="0">
                          <a:solidFill>
                            <a:srgbClr val="000000"/>
                          </a:solidFill>
                          <a:latin typeface="Century Gothic" panose="020B0502020202020204" pitchFamily="34" charset="0"/>
                        </a:rPr>
                        <a:t> Served with Oven Baked Chips </a:t>
                      </a:r>
                    </a:p>
                    <a:p>
                      <a:pPr algn="l">
                        <a:lnSpc>
                          <a:spcPts val="1960"/>
                        </a:lnSpc>
                      </a:pPr>
                      <a:r>
                        <a:rPr lang="en-US" sz="1500" b="0" dirty="0">
                          <a:solidFill>
                            <a:srgbClr val="000000"/>
                          </a:solidFill>
                          <a:latin typeface="Century Gothic" panose="020B0502020202020204" pitchFamily="34" charset="0"/>
                        </a:rPr>
                        <a:t>&amp; Tomato Ketchup</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extLst>
                  <a:ext uri="{0D108BD9-81ED-4DB2-BD59-A6C34878D82A}">
                    <a16:rowId xmlns:a16="http://schemas.microsoft.com/office/drawing/2014/main" val="3403764832"/>
                  </a:ext>
                </a:extLst>
              </a:tr>
              <a:tr h="592439">
                <a:tc gridSpan="5">
                  <a:txBody>
                    <a:bodyPr/>
                    <a:lstStyle/>
                    <a:p>
                      <a:pPr algn="ctr">
                        <a:lnSpc>
                          <a:spcPts val="1960"/>
                        </a:lnSpc>
                      </a:pPr>
                      <a:r>
                        <a:rPr lang="en-US" sz="1500" dirty="0">
                          <a:solidFill>
                            <a:srgbClr val="000000"/>
                          </a:solidFill>
                          <a:latin typeface="Century Gothic" panose="020B0502020202020204" pitchFamily="34" charset="0"/>
                        </a:rPr>
                        <a:t>Each day we serve a choice of two vegetables such as Carrots, Broccoli, Cauliflower, Sweetcorn, Peas, Baked Beans, Green Beans, Cabbage, Peppers.</a:t>
                      </a:r>
                    </a:p>
                    <a:p>
                      <a:pPr marL="0" lvl="0" indent="0" algn="ctr">
                        <a:lnSpc>
                          <a:spcPts val="1960"/>
                        </a:lnSpc>
                        <a:spcBef>
                          <a:spcPct val="0"/>
                        </a:spcBef>
                      </a:pPr>
                      <a:r>
                        <a:rPr lang="en-US" sz="1500" dirty="0">
                          <a:solidFill>
                            <a:srgbClr val="000000"/>
                          </a:solidFill>
                          <a:latin typeface="Century Gothic" panose="020B0502020202020204" pitchFamily="34" charset="0"/>
                        </a:rPr>
                        <a:t>We also serve a daily salad selection for pupils to help themselves to.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a:p>
                  </a:txBody>
                  <a:tcP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BAE1F7"/>
                    </a:solidFill>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4224293292"/>
                  </a:ext>
                </a:extLst>
              </a:tr>
              <a:tr h="1582421">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500" b="1" dirty="0">
                          <a:latin typeface="Century Gothic" panose="020B0502020202020204" pitchFamily="34" charset="0"/>
                        </a:rPr>
                        <a:t>Oaty Cookie</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500" dirty="0">
                          <a:latin typeface="Century Gothic" panose="020B0502020202020204" pitchFamily="34" charset="0"/>
                        </a:rPr>
                        <a:t>An Oaty Cookie made from Oats, </a:t>
                      </a:r>
                      <a:r>
                        <a:rPr lang="en-US" sz="1500" dirty="0" err="1">
                          <a:latin typeface="Century Gothic" panose="020B0502020202020204" pitchFamily="34" charset="0"/>
                        </a:rPr>
                        <a:t>Wholemeal</a:t>
                      </a:r>
                      <a:r>
                        <a:rPr lang="en-US" sz="1500" dirty="0">
                          <a:latin typeface="Century Gothic" panose="020B0502020202020204" pitchFamily="34" charset="0"/>
                        </a:rPr>
                        <a:t> Flours and Self-Raising Flour</a:t>
                      </a:r>
                    </a:p>
                    <a:p>
                      <a:pPr marL="0" marR="0" lvl="0" indent="0" algn="l" defTabSz="914400" rtl="0" eaLnBrk="1" fontAlgn="auto" latinLnBrk="0" hangingPunct="1">
                        <a:lnSpc>
                          <a:spcPts val="1960"/>
                        </a:lnSpc>
                        <a:spcBef>
                          <a:spcPts val="0"/>
                        </a:spcBef>
                        <a:spcAft>
                          <a:spcPts val="0"/>
                        </a:spcAft>
                        <a:buClrTx/>
                        <a:buSzTx/>
                        <a:buFontTx/>
                        <a:buNone/>
                        <a:tabLst/>
                        <a:defRPr/>
                      </a:pPr>
                      <a:endParaRPr lang="en-GB" sz="1500"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l">
                        <a:lnSpc>
                          <a:spcPts val="1960"/>
                        </a:lnSpc>
                      </a:pPr>
                      <a:r>
                        <a:rPr lang="en-US" sz="1500" b="1" dirty="0">
                          <a:solidFill>
                            <a:srgbClr val="000000"/>
                          </a:solidFill>
                          <a:latin typeface="Century Gothic" panose="020B0502020202020204" pitchFamily="34" charset="0"/>
                        </a:rPr>
                        <a:t>Eves Pudding with Custard </a:t>
                      </a:r>
                    </a:p>
                    <a:p>
                      <a:pPr algn="l">
                        <a:lnSpc>
                          <a:spcPts val="1960"/>
                        </a:lnSpc>
                      </a:pPr>
                      <a:r>
                        <a:rPr lang="en-US" sz="1500" dirty="0">
                          <a:solidFill>
                            <a:srgbClr val="000000"/>
                          </a:solidFill>
                          <a:latin typeface="Century Gothic" panose="020B0502020202020204" pitchFamily="34" charset="0"/>
                        </a:rPr>
                        <a:t>Homemade Vanilla Sponge Cake Baked with Chopped Apples served with Custard</a:t>
                      </a:r>
                    </a:p>
                    <a:p>
                      <a:pPr algn="l">
                        <a:lnSpc>
                          <a:spcPts val="1960"/>
                        </a:lnSpc>
                      </a:pPr>
                      <a:endParaRPr lang="en-US" sz="150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l">
                        <a:lnSpc>
                          <a:spcPts val="1960"/>
                        </a:lnSpc>
                      </a:pPr>
                      <a:r>
                        <a:rPr lang="en-US" sz="1500" b="1" dirty="0">
                          <a:solidFill>
                            <a:srgbClr val="000000"/>
                          </a:solidFill>
                          <a:latin typeface="Century Gothic" panose="020B0502020202020204" pitchFamily="34" charset="0"/>
                        </a:rPr>
                        <a:t>Ice Cream and Fresh Fruit</a:t>
                      </a:r>
                    </a:p>
                    <a:p>
                      <a:pPr algn="l">
                        <a:lnSpc>
                          <a:spcPts val="1960"/>
                        </a:lnSpc>
                      </a:pPr>
                      <a:r>
                        <a:rPr lang="en-US" sz="1500" b="0" dirty="0">
                          <a:solidFill>
                            <a:srgbClr val="000000"/>
                          </a:solidFill>
                          <a:latin typeface="Century Gothic" panose="020B0502020202020204" pitchFamily="34" charset="0"/>
                        </a:rPr>
                        <a:t>Vanilla Ice Cream served with Fresh Fruit (Apple, Orange, Melon and Pineapple)</a:t>
                      </a:r>
                    </a:p>
                    <a:p>
                      <a:pPr algn="l">
                        <a:lnSpc>
                          <a:spcPts val="1960"/>
                        </a:lnSpc>
                      </a:pPr>
                      <a:endParaRPr lang="en-US" sz="1500" b="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1" dirty="0">
                          <a:solidFill>
                            <a:srgbClr val="000000"/>
                          </a:solidFill>
                          <a:latin typeface="Century Gothic" panose="020B0502020202020204" pitchFamily="34" charset="0"/>
                        </a:rPr>
                        <a:t>Jam and Coconut Sponge with Custard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dirty="0">
                          <a:solidFill>
                            <a:srgbClr val="000000"/>
                          </a:solidFill>
                          <a:latin typeface="Century Gothic" panose="020B0502020202020204" pitchFamily="34" charset="0"/>
                        </a:rPr>
                        <a:t>A Homemade Vanilla Sponge Topped with Strawberry Jam and Coconut served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dirty="0">
                          <a:solidFill>
                            <a:srgbClr val="000000"/>
                          </a:solidFill>
                          <a:latin typeface="Century Gothic" panose="020B0502020202020204" pitchFamily="34" charset="0"/>
                        </a:rPr>
                        <a:t>with Custard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500" b="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l">
                        <a:lnSpc>
                          <a:spcPts val="1960"/>
                        </a:lnSpc>
                      </a:pPr>
                      <a:r>
                        <a:rPr lang="en-US" sz="1500" b="1" dirty="0">
                          <a:latin typeface="Century Gothic" panose="020B0502020202020204" pitchFamily="34" charset="0"/>
                        </a:rPr>
                        <a:t>Melting Moment Biscuit</a:t>
                      </a:r>
                    </a:p>
                    <a:p>
                      <a:pPr algn="l">
                        <a:lnSpc>
                          <a:spcPts val="1960"/>
                        </a:lnSpc>
                      </a:pPr>
                      <a:r>
                        <a:rPr lang="en-US" sz="1500" b="0" dirty="0">
                          <a:latin typeface="Century Gothic" panose="020B0502020202020204" pitchFamily="34" charset="0"/>
                        </a:rPr>
                        <a:t>A Homemade Soft Cookie Made With Oats, Flour, Egg and Sugar </a:t>
                      </a:r>
                    </a:p>
                    <a:p>
                      <a:pPr algn="l">
                        <a:lnSpc>
                          <a:spcPts val="1960"/>
                        </a:lnSpc>
                      </a:pPr>
                      <a:endParaRPr lang="en-GB" sz="1500" b="0"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extLst>
                  <a:ext uri="{0D108BD9-81ED-4DB2-BD59-A6C34878D82A}">
                    <a16:rowId xmlns:a16="http://schemas.microsoft.com/office/drawing/2014/main" val="1503234578"/>
                  </a:ext>
                </a:extLst>
              </a:tr>
            </a:tbl>
          </a:graphicData>
        </a:graphic>
      </p:graphicFrame>
      <p:sp>
        <p:nvSpPr>
          <p:cNvPr id="79" name="TextBox 79"/>
          <p:cNvSpPr txBox="1"/>
          <p:nvPr/>
        </p:nvSpPr>
        <p:spPr>
          <a:xfrm>
            <a:off x="6735810" y="75151"/>
            <a:ext cx="5379990" cy="1476686"/>
          </a:xfrm>
          <a:prstGeom prst="rect">
            <a:avLst/>
          </a:prstGeom>
        </p:spPr>
        <p:txBody>
          <a:bodyPr wrap="square" lIns="0" tIns="0" rIns="0" bIns="0" rtlCol="0" anchor="t">
            <a:spAutoFit/>
          </a:bodyPr>
          <a:lstStyle/>
          <a:p>
            <a:pPr marL="0" lvl="0" indent="0" algn="ctr">
              <a:lnSpc>
                <a:spcPts val="12880"/>
              </a:lnSpc>
              <a:spcBef>
                <a:spcPct val="0"/>
              </a:spcBef>
            </a:pPr>
            <a:r>
              <a:rPr lang="en-US" sz="9200" spc="-138" dirty="0">
                <a:solidFill>
                  <a:srgbClr val="DDB666"/>
                </a:solidFill>
                <a:latin typeface="Barlow Condensed Bold"/>
              </a:rPr>
              <a:t>WEEK THREE</a:t>
            </a:r>
          </a:p>
        </p:txBody>
      </p:sp>
      <p:pic>
        <p:nvPicPr>
          <p:cNvPr id="3" name="Picture 2" descr="A white text on a black background&#10;&#10;Description automatically generated">
            <a:extLst>
              <a:ext uri="{FF2B5EF4-FFF2-40B4-BE49-F238E27FC236}">
                <a16:creationId xmlns:a16="http://schemas.microsoft.com/office/drawing/2014/main" id="{0C9756C6-9645-220B-BCE2-E7321286C9F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839142" y="202569"/>
            <a:ext cx="2072267" cy="903028"/>
          </a:xfrm>
          <a:prstGeom prst="rect">
            <a:avLst/>
          </a:prstGeom>
        </p:spPr>
      </p:pic>
      <p:sp>
        <p:nvSpPr>
          <p:cNvPr id="4" name="Rectangle 3">
            <a:extLst>
              <a:ext uri="{FF2B5EF4-FFF2-40B4-BE49-F238E27FC236}">
                <a16:creationId xmlns:a16="http://schemas.microsoft.com/office/drawing/2014/main" id="{F08742DD-6AFB-7163-1C94-D7CB95093F79}"/>
              </a:ext>
            </a:extLst>
          </p:cNvPr>
          <p:cNvSpPr/>
          <p:nvPr/>
        </p:nvSpPr>
        <p:spPr>
          <a:xfrm>
            <a:off x="911949" y="9563100"/>
            <a:ext cx="16385451" cy="609603"/>
          </a:xfrm>
          <a:prstGeom prst="rect">
            <a:avLst/>
          </a:prstGeom>
          <a:solidFill>
            <a:srgbClr val="DDB6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latin typeface="Barlow Condensed Bold" panose="020B0604020202020204" charset="0"/>
              </a:rPr>
              <a:t>This information should not be used to manage allergies or intolerances as not all ingredients may be listed out. Please let us know if your child has an allergy or intolerance.</a:t>
            </a:r>
          </a:p>
        </p:txBody>
      </p:sp>
      <p:pic>
        <p:nvPicPr>
          <p:cNvPr id="52" name="Picture 51">
            <a:extLst>
              <a:ext uri="{FF2B5EF4-FFF2-40B4-BE49-F238E27FC236}">
                <a16:creationId xmlns:a16="http://schemas.microsoft.com/office/drawing/2014/main" id="{82B04E57-9680-92B1-0925-9A30AFBDC3D9}"/>
              </a:ext>
            </a:extLst>
          </p:cNvPr>
          <p:cNvPicPr>
            <a:picLocks noChangeAspect="1"/>
          </p:cNvPicPr>
          <p:nvPr/>
        </p:nvPicPr>
        <p:blipFill>
          <a:blip r:embed="rId5"/>
          <a:stretch>
            <a:fillRect/>
          </a:stretch>
        </p:blipFill>
        <p:spPr>
          <a:xfrm>
            <a:off x="9817867" y="6654195"/>
            <a:ext cx="810838" cy="457240"/>
          </a:xfrm>
          <a:prstGeom prst="rect">
            <a:avLst/>
          </a:prstGeom>
        </p:spPr>
      </p:pic>
      <p:pic>
        <p:nvPicPr>
          <p:cNvPr id="9" name="Picture 8" descr="A logo with a black background&#10;&#10;Description automatically generated">
            <a:extLst>
              <a:ext uri="{FF2B5EF4-FFF2-40B4-BE49-F238E27FC236}">
                <a16:creationId xmlns:a16="http://schemas.microsoft.com/office/drawing/2014/main" id="{74AE4E09-8818-5438-E0DE-3398C020E34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451205" y="6520278"/>
            <a:ext cx="810839" cy="773484"/>
          </a:xfrm>
          <a:prstGeom prst="rect">
            <a:avLst/>
          </a:prstGeom>
        </p:spPr>
      </p:pic>
      <p:pic>
        <p:nvPicPr>
          <p:cNvPr id="10" name="Picture 9" descr="Red Tractor assurance scheme updates logo in new standards push | News |  The Grocer">
            <a:extLst>
              <a:ext uri="{FF2B5EF4-FFF2-40B4-BE49-F238E27FC236}">
                <a16:creationId xmlns:a16="http://schemas.microsoft.com/office/drawing/2014/main" id="{41B9E1C4-9EB9-9DCE-687E-FCE4C2DD174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8541" t="2969" r="8939" b="2038"/>
          <a:stretch/>
        </p:blipFill>
        <p:spPr bwMode="auto">
          <a:xfrm>
            <a:off x="12671314" y="3925822"/>
            <a:ext cx="438695" cy="670901"/>
          </a:xfrm>
          <a:prstGeom prst="roundRect">
            <a:avLst/>
          </a:prstGeom>
          <a:noFill/>
          <a:ln>
            <a:noFill/>
          </a:ln>
          <a:extLst>
            <a:ext uri="{53640926-AAD7-44D8-BBD7-CCE9431645EC}">
              <a14:shadowObscured xmlns:a14="http://schemas.microsoft.com/office/drawing/2010/main"/>
            </a:ext>
          </a:extLst>
        </p:spPr>
      </p:pic>
      <p:pic>
        <p:nvPicPr>
          <p:cNvPr id="11" name="Picture 10" descr="Red Tractor assurance scheme updates logo in new standards push | News |  The Grocer">
            <a:extLst>
              <a:ext uri="{FF2B5EF4-FFF2-40B4-BE49-F238E27FC236}">
                <a16:creationId xmlns:a16="http://schemas.microsoft.com/office/drawing/2014/main" id="{420A4A59-1E87-517E-B00C-96A19D139F7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8541" t="2969" r="8939" b="2038"/>
          <a:stretch/>
        </p:blipFill>
        <p:spPr bwMode="auto">
          <a:xfrm>
            <a:off x="9338346" y="3953725"/>
            <a:ext cx="438695" cy="670901"/>
          </a:xfrm>
          <a:prstGeom prst="roundRect">
            <a:avLst/>
          </a:prstGeom>
          <a:noFill/>
          <a:ln>
            <a:noFill/>
          </a:ln>
          <a:extLst>
            <a:ext uri="{53640926-AAD7-44D8-BBD7-CCE9431645EC}">
              <a14:shadowObscured xmlns:a14="http://schemas.microsoft.com/office/drawing/2010/main"/>
            </a:ext>
          </a:extLst>
        </p:spPr>
      </p:pic>
      <p:pic>
        <p:nvPicPr>
          <p:cNvPr id="12" name="Picture 11" descr="Red Tractor assurance scheme updates logo in new standards push | News |  The Grocer">
            <a:extLst>
              <a:ext uri="{FF2B5EF4-FFF2-40B4-BE49-F238E27FC236}">
                <a16:creationId xmlns:a16="http://schemas.microsoft.com/office/drawing/2014/main" id="{F015B68F-9BC9-B1E1-21B0-4227B63B2EF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8541" t="2969" r="8939" b="2038"/>
          <a:stretch/>
        </p:blipFill>
        <p:spPr bwMode="auto">
          <a:xfrm>
            <a:off x="6252428" y="3965376"/>
            <a:ext cx="438695" cy="670901"/>
          </a:xfrm>
          <a:prstGeom prst="roundRect">
            <a:avLst/>
          </a:prstGeom>
          <a:noFill/>
          <a:ln>
            <a:noFill/>
          </a:ln>
          <a:extLst>
            <a:ext uri="{53640926-AAD7-44D8-BBD7-CCE9431645EC}">
              <a14:shadowObscured xmlns:a14="http://schemas.microsoft.com/office/drawing/2010/main"/>
            </a:ext>
          </a:extLst>
        </p:spPr>
      </p:pic>
      <p:grpSp>
        <p:nvGrpSpPr>
          <p:cNvPr id="13" name="Group 24">
            <a:extLst>
              <a:ext uri="{FF2B5EF4-FFF2-40B4-BE49-F238E27FC236}">
                <a16:creationId xmlns:a16="http://schemas.microsoft.com/office/drawing/2014/main" id="{B29446BA-3588-8D5B-6F7D-463D1AEFD4F4}"/>
              </a:ext>
            </a:extLst>
          </p:cNvPr>
          <p:cNvGrpSpPr/>
          <p:nvPr/>
        </p:nvGrpSpPr>
        <p:grpSpPr>
          <a:xfrm>
            <a:off x="6775843" y="3977378"/>
            <a:ext cx="663168" cy="636764"/>
            <a:chOff x="-19646" y="43144"/>
            <a:chExt cx="1098458" cy="1008722"/>
          </a:xfrm>
        </p:grpSpPr>
        <p:grpSp>
          <p:nvGrpSpPr>
            <p:cNvPr id="15" name="Group 25">
              <a:extLst>
                <a:ext uri="{FF2B5EF4-FFF2-40B4-BE49-F238E27FC236}">
                  <a16:creationId xmlns:a16="http://schemas.microsoft.com/office/drawing/2014/main" id="{DB891375-8491-35DA-C907-485F9239B30A}"/>
                </a:ext>
              </a:extLst>
            </p:cNvPr>
            <p:cNvGrpSpPr/>
            <p:nvPr/>
          </p:nvGrpSpPr>
          <p:grpSpPr>
            <a:xfrm>
              <a:off x="-3331" y="43144"/>
              <a:ext cx="1008722" cy="1008722"/>
              <a:chOff x="-2684" y="0"/>
              <a:chExt cx="812800" cy="812800"/>
            </a:xfrm>
          </p:grpSpPr>
          <p:sp>
            <p:nvSpPr>
              <p:cNvPr id="19" name="Freeform 26">
                <a:extLst>
                  <a:ext uri="{FF2B5EF4-FFF2-40B4-BE49-F238E27FC236}">
                    <a16:creationId xmlns:a16="http://schemas.microsoft.com/office/drawing/2014/main" id="{3C5830E0-9050-F6A0-D481-5BC8FAD41E4C}"/>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20" name="TextBox 27">
                <a:extLst>
                  <a:ext uri="{FF2B5EF4-FFF2-40B4-BE49-F238E27FC236}">
                    <a16:creationId xmlns:a16="http://schemas.microsoft.com/office/drawing/2014/main" id="{AC84B872-9FEC-DDD9-DEBA-229D857CBF1F}"/>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6" name="Freeform 28">
              <a:extLst>
                <a:ext uri="{FF2B5EF4-FFF2-40B4-BE49-F238E27FC236}">
                  <a16:creationId xmlns:a16="http://schemas.microsoft.com/office/drawing/2014/main" id="{B7124744-BC06-136D-9E3B-DBB02A4D2D1C}"/>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dirty="0"/>
            </a:p>
          </p:txBody>
        </p:sp>
        <p:sp>
          <p:nvSpPr>
            <p:cNvPr id="17" name="TextBox 29">
              <a:extLst>
                <a:ext uri="{FF2B5EF4-FFF2-40B4-BE49-F238E27FC236}">
                  <a16:creationId xmlns:a16="http://schemas.microsoft.com/office/drawing/2014/main" id="{948CB99C-AAB1-8C66-0655-C724690F8E4F}"/>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18" name="TextBox 30">
              <a:extLst>
                <a:ext uri="{FF2B5EF4-FFF2-40B4-BE49-F238E27FC236}">
                  <a16:creationId xmlns:a16="http://schemas.microsoft.com/office/drawing/2014/main" id="{34DD8B12-1125-616C-C54A-14A606DB1838}"/>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21" name="Group 24">
            <a:extLst>
              <a:ext uri="{FF2B5EF4-FFF2-40B4-BE49-F238E27FC236}">
                <a16:creationId xmlns:a16="http://schemas.microsoft.com/office/drawing/2014/main" id="{825D708A-0CE7-C8F6-C9C5-E161B50C3F7F}"/>
              </a:ext>
            </a:extLst>
          </p:cNvPr>
          <p:cNvGrpSpPr/>
          <p:nvPr/>
        </p:nvGrpSpPr>
        <p:grpSpPr>
          <a:xfrm>
            <a:off x="3496051" y="4014688"/>
            <a:ext cx="663168" cy="636764"/>
            <a:chOff x="-19646" y="43144"/>
            <a:chExt cx="1098458" cy="1008722"/>
          </a:xfrm>
        </p:grpSpPr>
        <p:grpSp>
          <p:nvGrpSpPr>
            <p:cNvPr id="36" name="Group 25">
              <a:extLst>
                <a:ext uri="{FF2B5EF4-FFF2-40B4-BE49-F238E27FC236}">
                  <a16:creationId xmlns:a16="http://schemas.microsoft.com/office/drawing/2014/main" id="{18D69C18-2AFE-62B6-82EC-E275A1E598F7}"/>
                </a:ext>
              </a:extLst>
            </p:cNvPr>
            <p:cNvGrpSpPr/>
            <p:nvPr/>
          </p:nvGrpSpPr>
          <p:grpSpPr>
            <a:xfrm>
              <a:off x="-3331" y="43144"/>
              <a:ext cx="1008722" cy="1008722"/>
              <a:chOff x="-2684" y="0"/>
              <a:chExt cx="812800" cy="812800"/>
            </a:xfrm>
          </p:grpSpPr>
          <p:sp>
            <p:nvSpPr>
              <p:cNvPr id="44" name="Freeform 26">
                <a:extLst>
                  <a:ext uri="{FF2B5EF4-FFF2-40B4-BE49-F238E27FC236}">
                    <a16:creationId xmlns:a16="http://schemas.microsoft.com/office/drawing/2014/main" id="{F2B5E388-A0F3-A93F-D0E2-1D3DCA078B6A}"/>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45" name="TextBox 27">
                <a:extLst>
                  <a:ext uri="{FF2B5EF4-FFF2-40B4-BE49-F238E27FC236}">
                    <a16:creationId xmlns:a16="http://schemas.microsoft.com/office/drawing/2014/main" id="{FFE49224-0783-DB0D-B756-665642358F08}"/>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41" name="Freeform 28">
              <a:extLst>
                <a:ext uri="{FF2B5EF4-FFF2-40B4-BE49-F238E27FC236}">
                  <a16:creationId xmlns:a16="http://schemas.microsoft.com/office/drawing/2014/main" id="{B1A9E5B0-E54D-5F06-139F-593263A14A7C}"/>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dirty="0"/>
            </a:p>
          </p:txBody>
        </p:sp>
        <p:sp>
          <p:nvSpPr>
            <p:cNvPr id="42" name="TextBox 29">
              <a:extLst>
                <a:ext uri="{FF2B5EF4-FFF2-40B4-BE49-F238E27FC236}">
                  <a16:creationId xmlns:a16="http://schemas.microsoft.com/office/drawing/2014/main" id="{0D475A65-147F-4E65-0862-DD6A5CC2E2D8}"/>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43" name="TextBox 30">
              <a:extLst>
                <a:ext uri="{FF2B5EF4-FFF2-40B4-BE49-F238E27FC236}">
                  <a16:creationId xmlns:a16="http://schemas.microsoft.com/office/drawing/2014/main" id="{BDD14379-685C-350A-FADF-F26C5170D30B}"/>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46" name="Group 24">
            <a:extLst>
              <a:ext uri="{FF2B5EF4-FFF2-40B4-BE49-F238E27FC236}">
                <a16:creationId xmlns:a16="http://schemas.microsoft.com/office/drawing/2014/main" id="{74DD316D-EBF1-5711-EBEE-2EB48F71EDE0}"/>
              </a:ext>
            </a:extLst>
          </p:cNvPr>
          <p:cNvGrpSpPr/>
          <p:nvPr/>
        </p:nvGrpSpPr>
        <p:grpSpPr>
          <a:xfrm>
            <a:off x="9981066" y="3969937"/>
            <a:ext cx="663168" cy="636764"/>
            <a:chOff x="-19646" y="43144"/>
            <a:chExt cx="1098458" cy="1008722"/>
          </a:xfrm>
        </p:grpSpPr>
        <p:grpSp>
          <p:nvGrpSpPr>
            <p:cNvPr id="47" name="Group 25">
              <a:extLst>
                <a:ext uri="{FF2B5EF4-FFF2-40B4-BE49-F238E27FC236}">
                  <a16:creationId xmlns:a16="http://schemas.microsoft.com/office/drawing/2014/main" id="{3C369957-6161-48D4-1801-D680999D3486}"/>
                </a:ext>
              </a:extLst>
            </p:cNvPr>
            <p:cNvGrpSpPr/>
            <p:nvPr/>
          </p:nvGrpSpPr>
          <p:grpSpPr>
            <a:xfrm>
              <a:off x="-3331" y="43144"/>
              <a:ext cx="1008722" cy="1008722"/>
              <a:chOff x="-2684" y="0"/>
              <a:chExt cx="812800" cy="812800"/>
            </a:xfrm>
          </p:grpSpPr>
          <p:sp>
            <p:nvSpPr>
              <p:cNvPr id="51" name="Freeform 26">
                <a:extLst>
                  <a:ext uri="{FF2B5EF4-FFF2-40B4-BE49-F238E27FC236}">
                    <a16:creationId xmlns:a16="http://schemas.microsoft.com/office/drawing/2014/main" id="{A4A60863-2012-B38E-D21C-D68EADC38CE7}"/>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53" name="TextBox 27">
                <a:extLst>
                  <a:ext uri="{FF2B5EF4-FFF2-40B4-BE49-F238E27FC236}">
                    <a16:creationId xmlns:a16="http://schemas.microsoft.com/office/drawing/2014/main" id="{9C10C0A4-D8B0-BD8E-8125-1922CDF89381}"/>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48" name="Freeform 28">
              <a:extLst>
                <a:ext uri="{FF2B5EF4-FFF2-40B4-BE49-F238E27FC236}">
                  <a16:creationId xmlns:a16="http://schemas.microsoft.com/office/drawing/2014/main" id="{69E47416-AC4C-B55A-C0EA-D2D0A5D53DA1}"/>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dirty="0"/>
            </a:p>
          </p:txBody>
        </p:sp>
        <p:sp>
          <p:nvSpPr>
            <p:cNvPr id="49" name="TextBox 29">
              <a:extLst>
                <a:ext uri="{FF2B5EF4-FFF2-40B4-BE49-F238E27FC236}">
                  <a16:creationId xmlns:a16="http://schemas.microsoft.com/office/drawing/2014/main" id="{88CF7E54-8A2A-01FA-114B-A46018BB0B1E}"/>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50" name="TextBox 30">
              <a:extLst>
                <a:ext uri="{FF2B5EF4-FFF2-40B4-BE49-F238E27FC236}">
                  <a16:creationId xmlns:a16="http://schemas.microsoft.com/office/drawing/2014/main" id="{E45AC337-A5AD-8A30-DFB5-16E5C0202097}"/>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64" name="Group 24">
            <a:extLst>
              <a:ext uri="{FF2B5EF4-FFF2-40B4-BE49-F238E27FC236}">
                <a16:creationId xmlns:a16="http://schemas.microsoft.com/office/drawing/2014/main" id="{23F9791D-BD94-8626-2D99-4F579E447202}"/>
              </a:ext>
            </a:extLst>
          </p:cNvPr>
          <p:cNvGrpSpPr/>
          <p:nvPr/>
        </p:nvGrpSpPr>
        <p:grpSpPr>
          <a:xfrm>
            <a:off x="13285486" y="3987862"/>
            <a:ext cx="663168" cy="636764"/>
            <a:chOff x="-19646" y="43144"/>
            <a:chExt cx="1098458" cy="1008722"/>
          </a:xfrm>
        </p:grpSpPr>
        <p:grpSp>
          <p:nvGrpSpPr>
            <p:cNvPr id="65" name="Group 25">
              <a:extLst>
                <a:ext uri="{FF2B5EF4-FFF2-40B4-BE49-F238E27FC236}">
                  <a16:creationId xmlns:a16="http://schemas.microsoft.com/office/drawing/2014/main" id="{52908002-8DF1-0D43-D75A-5CB79DDE29BC}"/>
                </a:ext>
              </a:extLst>
            </p:cNvPr>
            <p:cNvGrpSpPr/>
            <p:nvPr/>
          </p:nvGrpSpPr>
          <p:grpSpPr>
            <a:xfrm>
              <a:off x="-3331" y="43144"/>
              <a:ext cx="1008722" cy="1008722"/>
              <a:chOff x="-2684" y="0"/>
              <a:chExt cx="812800" cy="812800"/>
            </a:xfrm>
          </p:grpSpPr>
          <p:sp>
            <p:nvSpPr>
              <p:cNvPr id="70" name="Freeform 26">
                <a:extLst>
                  <a:ext uri="{FF2B5EF4-FFF2-40B4-BE49-F238E27FC236}">
                    <a16:creationId xmlns:a16="http://schemas.microsoft.com/office/drawing/2014/main" id="{63C408CC-00DC-61B2-098E-21B48C9EED23}"/>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71" name="TextBox 27">
                <a:extLst>
                  <a:ext uri="{FF2B5EF4-FFF2-40B4-BE49-F238E27FC236}">
                    <a16:creationId xmlns:a16="http://schemas.microsoft.com/office/drawing/2014/main" id="{FC874015-01A0-AA7D-02C5-68C556B0D70A}"/>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67" name="Freeform 28">
              <a:extLst>
                <a:ext uri="{FF2B5EF4-FFF2-40B4-BE49-F238E27FC236}">
                  <a16:creationId xmlns:a16="http://schemas.microsoft.com/office/drawing/2014/main" id="{01C444B2-514D-5161-7669-9D4AC660B469}"/>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dirty="0"/>
            </a:p>
          </p:txBody>
        </p:sp>
        <p:sp>
          <p:nvSpPr>
            <p:cNvPr id="68" name="TextBox 29">
              <a:extLst>
                <a:ext uri="{FF2B5EF4-FFF2-40B4-BE49-F238E27FC236}">
                  <a16:creationId xmlns:a16="http://schemas.microsoft.com/office/drawing/2014/main" id="{0F92436B-94E2-1948-668D-72F2B5527DA2}"/>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69" name="TextBox 30">
              <a:extLst>
                <a:ext uri="{FF2B5EF4-FFF2-40B4-BE49-F238E27FC236}">
                  <a16:creationId xmlns:a16="http://schemas.microsoft.com/office/drawing/2014/main" id="{0373C740-951A-0482-B116-8C0F3F96EA8A}"/>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72" name="Group 24">
            <a:extLst>
              <a:ext uri="{FF2B5EF4-FFF2-40B4-BE49-F238E27FC236}">
                <a16:creationId xmlns:a16="http://schemas.microsoft.com/office/drawing/2014/main" id="{92E9A540-8DA9-3D00-5360-98C15523ACBD}"/>
              </a:ext>
            </a:extLst>
          </p:cNvPr>
          <p:cNvGrpSpPr/>
          <p:nvPr/>
        </p:nvGrpSpPr>
        <p:grpSpPr>
          <a:xfrm>
            <a:off x="3513391" y="6537926"/>
            <a:ext cx="663168" cy="636764"/>
            <a:chOff x="-19646" y="43144"/>
            <a:chExt cx="1098458" cy="1008722"/>
          </a:xfrm>
        </p:grpSpPr>
        <p:grpSp>
          <p:nvGrpSpPr>
            <p:cNvPr id="73" name="Group 25">
              <a:extLst>
                <a:ext uri="{FF2B5EF4-FFF2-40B4-BE49-F238E27FC236}">
                  <a16:creationId xmlns:a16="http://schemas.microsoft.com/office/drawing/2014/main" id="{B8B4AA6B-4662-0C88-6567-9CA409CED585}"/>
                </a:ext>
              </a:extLst>
            </p:cNvPr>
            <p:cNvGrpSpPr/>
            <p:nvPr/>
          </p:nvGrpSpPr>
          <p:grpSpPr>
            <a:xfrm>
              <a:off x="-3331" y="43144"/>
              <a:ext cx="1008722" cy="1008722"/>
              <a:chOff x="-2684" y="0"/>
              <a:chExt cx="812800" cy="812800"/>
            </a:xfrm>
          </p:grpSpPr>
          <p:sp>
            <p:nvSpPr>
              <p:cNvPr id="87" name="Freeform 26">
                <a:extLst>
                  <a:ext uri="{FF2B5EF4-FFF2-40B4-BE49-F238E27FC236}">
                    <a16:creationId xmlns:a16="http://schemas.microsoft.com/office/drawing/2014/main" id="{9047D5DC-EA22-0C80-8DE9-EB9C4C45E8AA}"/>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88" name="TextBox 27">
                <a:extLst>
                  <a:ext uri="{FF2B5EF4-FFF2-40B4-BE49-F238E27FC236}">
                    <a16:creationId xmlns:a16="http://schemas.microsoft.com/office/drawing/2014/main" id="{C9D6C384-97B3-507C-72C3-C75257B16233}"/>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84" name="Freeform 28">
              <a:extLst>
                <a:ext uri="{FF2B5EF4-FFF2-40B4-BE49-F238E27FC236}">
                  <a16:creationId xmlns:a16="http://schemas.microsoft.com/office/drawing/2014/main" id="{CE168926-AD21-B367-7187-532977B68A8D}"/>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dirty="0"/>
            </a:p>
          </p:txBody>
        </p:sp>
        <p:sp>
          <p:nvSpPr>
            <p:cNvPr id="85" name="TextBox 29">
              <a:extLst>
                <a:ext uri="{FF2B5EF4-FFF2-40B4-BE49-F238E27FC236}">
                  <a16:creationId xmlns:a16="http://schemas.microsoft.com/office/drawing/2014/main" id="{2F94BDE7-4168-C678-AF70-B4E643AEDE8E}"/>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86" name="TextBox 30">
              <a:extLst>
                <a:ext uri="{FF2B5EF4-FFF2-40B4-BE49-F238E27FC236}">
                  <a16:creationId xmlns:a16="http://schemas.microsoft.com/office/drawing/2014/main" id="{FF3D2FA2-9670-A284-4F47-3A7957C40B36}"/>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89" name="Group 24">
            <a:extLst>
              <a:ext uri="{FF2B5EF4-FFF2-40B4-BE49-F238E27FC236}">
                <a16:creationId xmlns:a16="http://schemas.microsoft.com/office/drawing/2014/main" id="{87C3CC07-4B9D-A981-E90E-DB6527A1CE0C}"/>
              </a:ext>
            </a:extLst>
          </p:cNvPr>
          <p:cNvGrpSpPr/>
          <p:nvPr/>
        </p:nvGrpSpPr>
        <p:grpSpPr>
          <a:xfrm>
            <a:off x="6796898" y="6578074"/>
            <a:ext cx="663168" cy="636764"/>
            <a:chOff x="-19646" y="43144"/>
            <a:chExt cx="1098458" cy="1008722"/>
          </a:xfrm>
        </p:grpSpPr>
        <p:grpSp>
          <p:nvGrpSpPr>
            <p:cNvPr id="115" name="Group 25">
              <a:extLst>
                <a:ext uri="{FF2B5EF4-FFF2-40B4-BE49-F238E27FC236}">
                  <a16:creationId xmlns:a16="http://schemas.microsoft.com/office/drawing/2014/main" id="{828C7C75-D771-7482-55BC-ADDF644B0489}"/>
                </a:ext>
              </a:extLst>
            </p:cNvPr>
            <p:cNvGrpSpPr/>
            <p:nvPr/>
          </p:nvGrpSpPr>
          <p:grpSpPr>
            <a:xfrm>
              <a:off x="-3331" y="43144"/>
              <a:ext cx="1008722" cy="1008722"/>
              <a:chOff x="-2684" y="0"/>
              <a:chExt cx="812800" cy="812800"/>
            </a:xfrm>
          </p:grpSpPr>
          <p:sp>
            <p:nvSpPr>
              <p:cNvPr id="128" name="Freeform 26">
                <a:extLst>
                  <a:ext uri="{FF2B5EF4-FFF2-40B4-BE49-F238E27FC236}">
                    <a16:creationId xmlns:a16="http://schemas.microsoft.com/office/drawing/2014/main" id="{295181FB-86ED-022B-7DEE-871E0AAC5ED3}"/>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29" name="TextBox 27">
                <a:extLst>
                  <a:ext uri="{FF2B5EF4-FFF2-40B4-BE49-F238E27FC236}">
                    <a16:creationId xmlns:a16="http://schemas.microsoft.com/office/drawing/2014/main" id="{99BCA9B8-1CF9-2EA2-900E-87D73AB1781A}"/>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16" name="Freeform 28">
              <a:extLst>
                <a:ext uri="{FF2B5EF4-FFF2-40B4-BE49-F238E27FC236}">
                  <a16:creationId xmlns:a16="http://schemas.microsoft.com/office/drawing/2014/main" id="{85377F2B-5019-465F-CEFA-AC1C767CD562}"/>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dirty="0"/>
            </a:p>
          </p:txBody>
        </p:sp>
        <p:sp>
          <p:nvSpPr>
            <p:cNvPr id="126" name="TextBox 29">
              <a:extLst>
                <a:ext uri="{FF2B5EF4-FFF2-40B4-BE49-F238E27FC236}">
                  <a16:creationId xmlns:a16="http://schemas.microsoft.com/office/drawing/2014/main" id="{84338700-E170-8A9E-B3E4-3056C331F4F1}"/>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127" name="TextBox 30">
              <a:extLst>
                <a:ext uri="{FF2B5EF4-FFF2-40B4-BE49-F238E27FC236}">
                  <a16:creationId xmlns:a16="http://schemas.microsoft.com/office/drawing/2014/main" id="{5424A00A-B8C6-6E10-EAF1-CD202E79AC4C}"/>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30" name="Group 24">
            <a:extLst>
              <a:ext uri="{FF2B5EF4-FFF2-40B4-BE49-F238E27FC236}">
                <a16:creationId xmlns:a16="http://schemas.microsoft.com/office/drawing/2014/main" id="{56346C3A-B0AA-577E-BF2D-BEA625E334C2}"/>
              </a:ext>
            </a:extLst>
          </p:cNvPr>
          <p:cNvGrpSpPr/>
          <p:nvPr/>
        </p:nvGrpSpPr>
        <p:grpSpPr>
          <a:xfrm>
            <a:off x="13309419" y="6578074"/>
            <a:ext cx="663168" cy="636764"/>
            <a:chOff x="-19646" y="43144"/>
            <a:chExt cx="1098458" cy="1008722"/>
          </a:xfrm>
        </p:grpSpPr>
        <p:grpSp>
          <p:nvGrpSpPr>
            <p:cNvPr id="131" name="Group 25">
              <a:extLst>
                <a:ext uri="{FF2B5EF4-FFF2-40B4-BE49-F238E27FC236}">
                  <a16:creationId xmlns:a16="http://schemas.microsoft.com/office/drawing/2014/main" id="{1EA34422-F64A-97FA-0390-9F8643487E48}"/>
                </a:ext>
              </a:extLst>
            </p:cNvPr>
            <p:cNvGrpSpPr/>
            <p:nvPr/>
          </p:nvGrpSpPr>
          <p:grpSpPr>
            <a:xfrm>
              <a:off x="-3331" y="43144"/>
              <a:ext cx="1008722" cy="1008722"/>
              <a:chOff x="-2684" y="0"/>
              <a:chExt cx="812800" cy="812800"/>
            </a:xfrm>
          </p:grpSpPr>
          <p:sp>
            <p:nvSpPr>
              <p:cNvPr id="136" name="Freeform 26">
                <a:extLst>
                  <a:ext uri="{FF2B5EF4-FFF2-40B4-BE49-F238E27FC236}">
                    <a16:creationId xmlns:a16="http://schemas.microsoft.com/office/drawing/2014/main" id="{7F02C921-0BB7-99C0-FC16-23E1BAED9000}"/>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37" name="TextBox 27">
                <a:extLst>
                  <a:ext uri="{FF2B5EF4-FFF2-40B4-BE49-F238E27FC236}">
                    <a16:creationId xmlns:a16="http://schemas.microsoft.com/office/drawing/2014/main" id="{76AC63FD-09F3-7BDD-2EB7-920722059688}"/>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32" name="Freeform 28">
              <a:extLst>
                <a:ext uri="{FF2B5EF4-FFF2-40B4-BE49-F238E27FC236}">
                  <a16:creationId xmlns:a16="http://schemas.microsoft.com/office/drawing/2014/main" id="{3148BB1E-D75A-3CF9-CE16-71F8CCCDF2C5}"/>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dirty="0"/>
            </a:p>
          </p:txBody>
        </p:sp>
        <p:sp>
          <p:nvSpPr>
            <p:cNvPr id="134" name="TextBox 29">
              <a:extLst>
                <a:ext uri="{FF2B5EF4-FFF2-40B4-BE49-F238E27FC236}">
                  <a16:creationId xmlns:a16="http://schemas.microsoft.com/office/drawing/2014/main" id="{0E463CFA-42AF-BFC9-6AD9-0FECE30A963B}"/>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135" name="TextBox 30">
              <a:extLst>
                <a:ext uri="{FF2B5EF4-FFF2-40B4-BE49-F238E27FC236}">
                  <a16:creationId xmlns:a16="http://schemas.microsoft.com/office/drawing/2014/main" id="{55FCC094-1116-A4BC-A1C6-C8780DA44CD0}"/>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44" name="Group 24">
            <a:extLst>
              <a:ext uri="{FF2B5EF4-FFF2-40B4-BE49-F238E27FC236}">
                <a16:creationId xmlns:a16="http://schemas.microsoft.com/office/drawing/2014/main" id="{395C0536-309F-13FB-DB2F-8D458ABADC0D}"/>
              </a:ext>
            </a:extLst>
          </p:cNvPr>
          <p:cNvGrpSpPr/>
          <p:nvPr/>
        </p:nvGrpSpPr>
        <p:grpSpPr>
          <a:xfrm>
            <a:off x="3537145" y="8899790"/>
            <a:ext cx="663168" cy="636764"/>
            <a:chOff x="-19646" y="43144"/>
            <a:chExt cx="1098458" cy="1008722"/>
          </a:xfrm>
        </p:grpSpPr>
        <p:grpSp>
          <p:nvGrpSpPr>
            <p:cNvPr id="152" name="Group 25">
              <a:extLst>
                <a:ext uri="{FF2B5EF4-FFF2-40B4-BE49-F238E27FC236}">
                  <a16:creationId xmlns:a16="http://schemas.microsoft.com/office/drawing/2014/main" id="{C7154FCB-5417-1F44-6F17-E097342BE3D1}"/>
                </a:ext>
              </a:extLst>
            </p:cNvPr>
            <p:cNvGrpSpPr/>
            <p:nvPr/>
          </p:nvGrpSpPr>
          <p:grpSpPr>
            <a:xfrm>
              <a:off x="-3331" y="43144"/>
              <a:ext cx="1008722" cy="1008722"/>
              <a:chOff x="-2684" y="0"/>
              <a:chExt cx="812800" cy="812800"/>
            </a:xfrm>
          </p:grpSpPr>
          <p:sp>
            <p:nvSpPr>
              <p:cNvPr id="156" name="Freeform 26">
                <a:extLst>
                  <a:ext uri="{FF2B5EF4-FFF2-40B4-BE49-F238E27FC236}">
                    <a16:creationId xmlns:a16="http://schemas.microsoft.com/office/drawing/2014/main" id="{C0B09E12-6BF8-A285-58A4-4771B068252F}"/>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57" name="TextBox 27">
                <a:extLst>
                  <a:ext uri="{FF2B5EF4-FFF2-40B4-BE49-F238E27FC236}">
                    <a16:creationId xmlns:a16="http://schemas.microsoft.com/office/drawing/2014/main" id="{8AC164A5-90C7-168C-C3C2-A43F076F4B37}"/>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53" name="Freeform 28">
              <a:extLst>
                <a:ext uri="{FF2B5EF4-FFF2-40B4-BE49-F238E27FC236}">
                  <a16:creationId xmlns:a16="http://schemas.microsoft.com/office/drawing/2014/main" id="{0CBAF2A9-E615-2C22-E6C3-13DB748BB9DB}"/>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dirty="0"/>
            </a:p>
          </p:txBody>
        </p:sp>
        <p:sp>
          <p:nvSpPr>
            <p:cNvPr id="154" name="TextBox 29">
              <a:extLst>
                <a:ext uri="{FF2B5EF4-FFF2-40B4-BE49-F238E27FC236}">
                  <a16:creationId xmlns:a16="http://schemas.microsoft.com/office/drawing/2014/main" id="{6263300D-B587-23DF-9FA6-1835FBACA991}"/>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155" name="TextBox 30">
              <a:extLst>
                <a:ext uri="{FF2B5EF4-FFF2-40B4-BE49-F238E27FC236}">
                  <a16:creationId xmlns:a16="http://schemas.microsoft.com/office/drawing/2014/main" id="{FB74A7CF-E7A1-7EAA-A911-BB9725D7AF53}"/>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58" name="Group 24">
            <a:extLst>
              <a:ext uri="{FF2B5EF4-FFF2-40B4-BE49-F238E27FC236}">
                <a16:creationId xmlns:a16="http://schemas.microsoft.com/office/drawing/2014/main" id="{DCC7AC17-742F-7BE6-23F2-90CD6D06F5B1}"/>
              </a:ext>
            </a:extLst>
          </p:cNvPr>
          <p:cNvGrpSpPr/>
          <p:nvPr/>
        </p:nvGrpSpPr>
        <p:grpSpPr>
          <a:xfrm>
            <a:off x="6805362" y="8865303"/>
            <a:ext cx="663168" cy="636764"/>
            <a:chOff x="-19646" y="43144"/>
            <a:chExt cx="1098458" cy="1008722"/>
          </a:xfrm>
        </p:grpSpPr>
        <p:grpSp>
          <p:nvGrpSpPr>
            <p:cNvPr id="159" name="Group 25">
              <a:extLst>
                <a:ext uri="{FF2B5EF4-FFF2-40B4-BE49-F238E27FC236}">
                  <a16:creationId xmlns:a16="http://schemas.microsoft.com/office/drawing/2014/main" id="{C048A950-571E-378B-AB6C-1B41A893BB47}"/>
                </a:ext>
              </a:extLst>
            </p:cNvPr>
            <p:cNvGrpSpPr/>
            <p:nvPr/>
          </p:nvGrpSpPr>
          <p:grpSpPr>
            <a:xfrm>
              <a:off x="-3331" y="43144"/>
              <a:ext cx="1008722" cy="1008722"/>
              <a:chOff x="-2684" y="0"/>
              <a:chExt cx="812800" cy="812800"/>
            </a:xfrm>
          </p:grpSpPr>
          <p:sp>
            <p:nvSpPr>
              <p:cNvPr id="163" name="Freeform 26">
                <a:extLst>
                  <a:ext uri="{FF2B5EF4-FFF2-40B4-BE49-F238E27FC236}">
                    <a16:creationId xmlns:a16="http://schemas.microsoft.com/office/drawing/2014/main" id="{ED581207-E889-B1A3-52A9-9953CFB7AC1B}"/>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64" name="TextBox 27">
                <a:extLst>
                  <a:ext uri="{FF2B5EF4-FFF2-40B4-BE49-F238E27FC236}">
                    <a16:creationId xmlns:a16="http://schemas.microsoft.com/office/drawing/2014/main" id="{444A758A-EA2F-C82E-6639-1983C5003EFF}"/>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60" name="Freeform 28">
              <a:extLst>
                <a:ext uri="{FF2B5EF4-FFF2-40B4-BE49-F238E27FC236}">
                  <a16:creationId xmlns:a16="http://schemas.microsoft.com/office/drawing/2014/main" id="{5EE72E66-D50B-1099-26CC-64A9D44079C3}"/>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dirty="0"/>
            </a:p>
          </p:txBody>
        </p:sp>
        <p:sp>
          <p:nvSpPr>
            <p:cNvPr id="161" name="TextBox 29">
              <a:extLst>
                <a:ext uri="{FF2B5EF4-FFF2-40B4-BE49-F238E27FC236}">
                  <a16:creationId xmlns:a16="http://schemas.microsoft.com/office/drawing/2014/main" id="{67CF2F61-9A34-358C-D65C-D63808A3263D}"/>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162" name="TextBox 30">
              <a:extLst>
                <a:ext uri="{FF2B5EF4-FFF2-40B4-BE49-F238E27FC236}">
                  <a16:creationId xmlns:a16="http://schemas.microsoft.com/office/drawing/2014/main" id="{45896EFF-1632-5E33-0F74-09A3B0D7EA41}"/>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65" name="Group 24">
            <a:extLst>
              <a:ext uri="{FF2B5EF4-FFF2-40B4-BE49-F238E27FC236}">
                <a16:creationId xmlns:a16="http://schemas.microsoft.com/office/drawing/2014/main" id="{6F7EB45C-65AD-1439-2348-83064BA80360}"/>
              </a:ext>
            </a:extLst>
          </p:cNvPr>
          <p:cNvGrpSpPr/>
          <p:nvPr/>
        </p:nvGrpSpPr>
        <p:grpSpPr>
          <a:xfrm>
            <a:off x="16598876" y="8865303"/>
            <a:ext cx="663168" cy="636764"/>
            <a:chOff x="-19646" y="43144"/>
            <a:chExt cx="1098458" cy="1008722"/>
          </a:xfrm>
        </p:grpSpPr>
        <p:grpSp>
          <p:nvGrpSpPr>
            <p:cNvPr id="166" name="Group 25">
              <a:extLst>
                <a:ext uri="{FF2B5EF4-FFF2-40B4-BE49-F238E27FC236}">
                  <a16:creationId xmlns:a16="http://schemas.microsoft.com/office/drawing/2014/main" id="{5D9E41C2-52F3-A5FC-23FA-F1E2BBA6D516}"/>
                </a:ext>
              </a:extLst>
            </p:cNvPr>
            <p:cNvGrpSpPr/>
            <p:nvPr/>
          </p:nvGrpSpPr>
          <p:grpSpPr>
            <a:xfrm>
              <a:off x="-3331" y="43144"/>
              <a:ext cx="1008722" cy="1008722"/>
              <a:chOff x="-2684" y="0"/>
              <a:chExt cx="812800" cy="812800"/>
            </a:xfrm>
          </p:grpSpPr>
          <p:sp>
            <p:nvSpPr>
              <p:cNvPr id="170" name="Freeform 26">
                <a:extLst>
                  <a:ext uri="{FF2B5EF4-FFF2-40B4-BE49-F238E27FC236}">
                    <a16:creationId xmlns:a16="http://schemas.microsoft.com/office/drawing/2014/main" id="{BD24DDA0-1EDC-5611-7212-F2AA32B62D4C}"/>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71" name="TextBox 27">
                <a:extLst>
                  <a:ext uri="{FF2B5EF4-FFF2-40B4-BE49-F238E27FC236}">
                    <a16:creationId xmlns:a16="http://schemas.microsoft.com/office/drawing/2014/main" id="{BD8E6204-CED6-BD33-8830-2F830D37A2E0}"/>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67" name="Freeform 28">
              <a:extLst>
                <a:ext uri="{FF2B5EF4-FFF2-40B4-BE49-F238E27FC236}">
                  <a16:creationId xmlns:a16="http://schemas.microsoft.com/office/drawing/2014/main" id="{56EBDF24-0D5F-B8B4-2F5F-5CD28CB5AA8C}"/>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dirty="0"/>
            </a:p>
          </p:txBody>
        </p:sp>
        <p:sp>
          <p:nvSpPr>
            <p:cNvPr id="168" name="TextBox 29">
              <a:extLst>
                <a:ext uri="{FF2B5EF4-FFF2-40B4-BE49-F238E27FC236}">
                  <a16:creationId xmlns:a16="http://schemas.microsoft.com/office/drawing/2014/main" id="{A73B7E21-3423-C4AC-183A-DD0C89AC019D}"/>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169" name="TextBox 30">
              <a:extLst>
                <a:ext uri="{FF2B5EF4-FFF2-40B4-BE49-F238E27FC236}">
                  <a16:creationId xmlns:a16="http://schemas.microsoft.com/office/drawing/2014/main" id="{36340068-FD2E-4644-68E3-086947820CEB}"/>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72" name="Group 24">
            <a:extLst>
              <a:ext uri="{FF2B5EF4-FFF2-40B4-BE49-F238E27FC236}">
                <a16:creationId xmlns:a16="http://schemas.microsoft.com/office/drawing/2014/main" id="{6E8D9371-656D-E232-BBDB-C674838467B5}"/>
              </a:ext>
            </a:extLst>
          </p:cNvPr>
          <p:cNvGrpSpPr/>
          <p:nvPr/>
        </p:nvGrpSpPr>
        <p:grpSpPr>
          <a:xfrm>
            <a:off x="13321989" y="8923206"/>
            <a:ext cx="663168" cy="636764"/>
            <a:chOff x="-19646" y="43144"/>
            <a:chExt cx="1098458" cy="1008722"/>
          </a:xfrm>
        </p:grpSpPr>
        <p:grpSp>
          <p:nvGrpSpPr>
            <p:cNvPr id="173" name="Group 25">
              <a:extLst>
                <a:ext uri="{FF2B5EF4-FFF2-40B4-BE49-F238E27FC236}">
                  <a16:creationId xmlns:a16="http://schemas.microsoft.com/office/drawing/2014/main" id="{4BFEB6FD-8101-CEC8-27F1-EAA77A03C02E}"/>
                </a:ext>
              </a:extLst>
            </p:cNvPr>
            <p:cNvGrpSpPr/>
            <p:nvPr/>
          </p:nvGrpSpPr>
          <p:grpSpPr>
            <a:xfrm>
              <a:off x="-3331" y="43144"/>
              <a:ext cx="1008722" cy="1008722"/>
              <a:chOff x="-2684" y="0"/>
              <a:chExt cx="812800" cy="812800"/>
            </a:xfrm>
          </p:grpSpPr>
          <p:sp>
            <p:nvSpPr>
              <p:cNvPr id="177" name="Freeform 26">
                <a:extLst>
                  <a:ext uri="{FF2B5EF4-FFF2-40B4-BE49-F238E27FC236}">
                    <a16:creationId xmlns:a16="http://schemas.microsoft.com/office/drawing/2014/main" id="{D95B351C-BF4F-956A-EF7D-E0340A024681}"/>
                  </a:ext>
                </a:extLst>
              </p:cNvPr>
              <p:cNvSpPr/>
              <p:nvPr/>
            </p:nvSpPr>
            <p:spPr>
              <a:xfrm>
                <a:off x="-2684"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78" name="TextBox 27">
                <a:extLst>
                  <a:ext uri="{FF2B5EF4-FFF2-40B4-BE49-F238E27FC236}">
                    <a16:creationId xmlns:a16="http://schemas.microsoft.com/office/drawing/2014/main" id="{86E5C188-53EF-C7FA-E78B-79910C9B347A}"/>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74" name="Freeform 28">
              <a:extLst>
                <a:ext uri="{FF2B5EF4-FFF2-40B4-BE49-F238E27FC236}">
                  <a16:creationId xmlns:a16="http://schemas.microsoft.com/office/drawing/2014/main" id="{131357CE-B8E9-D557-B55E-ADE81A5A98A6}"/>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dirty="0"/>
            </a:p>
          </p:txBody>
        </p:sp>
        <p:sp>
          <p:nvSpPr>
            <p:cNvPr id="175" name="TextBox 29">
              <a:extLst>
                <a:ext uri="{FF2B5EF4-FFF2-40B4-BE49-F238E27FC236}">
                  <a16:creationId xmlns:a16="http://schemas.microsoft.com/office/drawing/2014/main" id="{F3C8214F-596F-D92A-82B0-F0FC19B27BB3}"/>
                </a:ext>
              </a:extLst>
            </p:cNvPr>
            <p:cNvSpPr txBox="1"/>
            <p:nvPr/>
          </p:nvSpPr>
          <p:spPr>
            <a:xfrm>
              <a:off x="-19646" y="361527"/>
              <a:ext cx="1098458" cy="637823"/>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a:t>
              </a:r>
              <a:r>
                <a:rPr lang="en-US" sz="1200" spc="-74" dirty="0">
                  <a:solidFill>
                    <a:srgbClr val="FFFFFF"/>
                  </a:solidFill>
                  <a:latin typeface="League Spartan"/>
                </a:rPr>
                <a:t>made </a:t>
              </a:r>
            </a:p>
            <a:p>
              <a:pPr algn="l">
                <a:lnSpc>
                  <a:spcPts val="1749"/>
                </a:lnSpc>
              </a:pPr>
              <a:r>
                <a:rPr lang="en-US" sz="1200" spc="-74" dirty="0">
                  <a:solidFill>
                    <a:srgbClr val="FFFFFF"/>
                  </a:solidFill>
                  <a:latin typeface="League Spartan"/>
                </a:rPr>
                <a:t>       site</a:t>
              </a:r>
            </a:p>
          </p:txBody>
        </p:sp>
        <p:sp>
          <p:nvSpPr>
            <p:cNvPr id="176" name="TextBox 30">
              <a:extLst>
                <a:ext uri="{FF2B5EF4-FFF2-40B4-BE49-F238E27FC236}">
                  <a16:creationId xmlns:a16="http://schemas.microsoft.com/office/drawing/2014/main" id="{3537DD67-7F5D-16B0-9959-EF0A154D2721}"/>
                </a:ext>
              </a:extLst>
            </p:cNvPr>
            <p:cNvSpPr txBox="1"/>
            <p:nvPr/>
          </p:nvSpPr>
          <p:spPr>
            <a:xfrm rot="21386977">
              <a:off x="115083" y="651423"/>
              <a:ext cx="344612" cy="231605"/>
            </a:xfrm>
            <a:prstGeom prst="rect">
              <a:avLst/>
            </a:prstGeom>
          </p:spPr>
          <p:txBody>
            <a:bodyPr wrap="square" lIns="0" tIns="0" rIns="0" bIns="0" rtlCol="0" anchor="t">
              <a:spAutoFit/>
            </a:bodyPr>
            <a:lstStyle/>
            <a:p>
              <a:pPr algn="ctr">
                <a:lnSpc>
                  <a:spcPts val="1058"/>
                </a:lnSpc>
              </a:pPr>
              <a:r>
                <a:rPr lang="en-US" sz="1357" dirty="0">
                  <a:solidFill>
                    <a:srgbClr val="A6D8EC"/>
                  </a:solidFill>
                  <a:latin typeface="Feeling Passionate"/>
                </a:rPr>
                <a:t>on</a:t>
              </a:r>
            </a:p>
          </p:txBody>
        </p:sp>
      </p:grpSp>
      <p:pic>
        <p:nvPicPr>
          <p:cNvPr id="179" name="Picture 178">
            <a:extLst>
              <a:ext uri="{FF2B5EF4-FFF2-40B4-BE49-F238E27FC236}">
                <a16:creationId xmlns:a16="http://schemas.microsoft.com/office/drawing/2014/main" id="{0587A8EB-BF0D-2D58-E455-57030CF018FA}"/>
              </a:ext>
            </a:extLst>
          </p:cNvPr>
          <p:cNvPicPr>
            <a:picLocks noChangeAspect="1"/>
          </p:cNvPicPr>
          <p:nvPr/>
        </p:nvPicPr>
        <p:blipFill>
          <a:blip r:embed="rId10"/>
          <a:stretch>
            <a:fillRect/>
          </a:stretch>
        </p:blipFill>
        <p:spPr>
          <a:xfrm>
            <a:off x="16717375" y="3841317"/>
            <a:ext cx="432854" cy="627942"/>
          </a:xfrm>
          <a:prstGeom prst="rect">
            <a:avLst/>
          </a:prstGeom>
        </p:spPr>
      </p:pic>
      <p:sp>
        <p:nvSpPr>
          <p:cNvPr id="180" name="Freeform 23">
            <a:extLst>
              <a:ext uri="{FF2B5EF4-FFF2-40B4-BE49-F238E27FC236}">
                <a16:creationId xmlns:a16="http://schemas.microsoft.com/office/drawing/2014/main" id="{FF2E8F23-D054-0055-48FB-083205666917}"/>
              </a:ext>
            </a:extLst>
          </p:cNvPr>
          <p:cNvSpPr/>
          <p:nvPr/>
        </p:nvSpPr>
        <p:spPr>
          <a:xfrm flipH="1">
            <a:off x="2348102" y="6707352"/>
            <a:ext cx="370971" cy="526055"/>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dirty="0"/>
          </a:p>
        </p:txBody>
      </p:sp>
      <p:sp>
        <p:nvSpPr>
          <p:cNvPr id="181" name="Freeform 23">
            <a:extLst>
              <a:ext uri="{FF2B5EF4-FFF2-40B4-BE49-F238E27FC236}">
                <a16:creationId xmlns:a16="http://schemas.microsoft.com/office/drawing/2014/main" id="{457B5691-3CD2-5C49-FB96-0DFB65D2A4A2}"/>
              </a:ext>
            </a:extLst>
          </p:cNvPr>
          <p:cNvSpPr/>
          <p:nvPr/>
        </p:nvSpPr>
        <p:spPr>
          <a:xfrm flipH="1">
            <a:off x="5538990" y="6679996"/>
            <a:ext cx="370971" cy="526055"/>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dirty="0"/>
          </a:p>
        </p:txBody>
      </p:sp>
      <p:sp>
        <p:nvSpPr>
          <p:cNvPr id="182" name="Freeform 23">
            <a:extLst>
              <a:ext uri="{FF2B5EF4-FFF2-40B4-BE49-F238E27FC236}">
                <a16:creationId xmlns:a16="http://schemas.microsoft.com/office/drawing/2014/main" id="{87F94DE2-FCFD-5ECE-BBF2-D20C985BCD22}"/>
              </a:ext>
            </a:extLst>
          </p:cNvPr>
          <p:cNvSpPr/>
          <p:nvPr/>
        </p:nvSpPr>
        <p:spPr>
          <a:xfrm flipH="1">
            <a:off x="2275285" y="8999502"/>
            <a:ext cx="370971" cy="526055"/>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dirty="0"/>
          </a:p>
        </p:txBody>
      </p:sp>
      <p:pic>
        <p:nvPicPr>
          <p:cNvPr id="183" name="Picture 182">
            <a:extLst>
              <a:ext uri="{FF2B5EF4-FFF2-40B4-BE49-F238E27FC236}">
                <a16:creationId xmlns:a16="http://schemas.microsoft.com/office/drawing/2014/main" id="{2B68D926-3210-87AD-566D-43298B2A8D98}"/>
              </a:ext>
            </a:extLst>
          </p:cNvPr>
          <p:cNvPicPr>
            <a:picLocks noChangeAspect="1"/>
          </p:cNvPicPr>
          <p:nvPr/>
        </p:nvPicPr>
        <p:blipFill>
          <a:blip r:embed="rId13"/>
          <a:stretch>
            <a:fillRect/>
          </a:stretch>
        </p:blipFill>
        <p:spPr>
          <a:xfrm>
            <a:off x="2806290" y="6771550"/>
            <a:ext cx="608992" cy="410137"/>
          </a:xfrm>
          <a:prstGeom prst="rect">
            <a:avLst/>
          </a:prstGeom>
        </p:spPr>
      </p:pic>
      <p:pic>
        <p:nvPicPr>
          <p:cNvPr id="184" name="Picture 183">
            <a:extLst>
              <a:ext uri="{FF2B5EF4-FFF2-40B4-BE49-F238E27FC236}">
                <a16:creationId xmlns:a16="http://schemas.microsoft.com/office/drawing/2014/main" id="{34AFB631-14FD-738D-34B1-10506377D17D}"/>
              </a:ext>
            </a:extLst>
          </p:cNvPr>
          <p:cNvPicPr>
            <a:picLocks noChangeAspect="1"/>
          </p:cNvPicPr>
          <p:nvPr/>
        </p:nvPicPr>
        <p:blipFill>
          <a:blip r:embed="rId13"/>
          <a:stretch>
            <a:fillRect/>
          </a:stretch>
        </p:blipFill>
        <p:spPr>
          <a:xfrm>
            <a:off x="6028939" y="6743046"/>
            <a:ext cx="608992" cy="410137"/>
          </a:xfrm>
          <a:prstGeom prst="rect">
            <a:avLst/>
          </a:prstGeom>
        </p:spPr>
      </p:pic>
      <p:pic>
        <p:nvPicPr>
          <p:cNvPr id="185" name="Picture 184">
            <a:extLst>
              <a:ext uri="{FF2B5EF4-FFF2-40B4-BE49-F238E27FC236}">
                <a16:creationId xmlns:a16="http://schemas.microsoft.com/office/drawing/2014/main" id="{1A296227-DA86-0CBF-5680-ACB062FF6546}"/>
              </a:ext>
            </a:extLst>
          </p:cNvPr>
          <p:cNvPicPr>
            <a:picLocks noChangeAspect="1"/>
          </p:cNvPicPr>
          <p:nvPr/>
        </p:nvPicPr>
        <p:blipFill>
          <a:blip r:embed="rId13"/>
          <a:stretch>
            <a:fillRect/>
          </a:stretch>
        </p:blipFill>
        <p:spPr>
          <a:xfrm>
            <a:off x="9011874" y="6701952"/>
            <a:ext cx="608992" cy="410137"/>
          </a:xfrm>
          <a:prstGeom prst="rect">
            <a:avLst/>
          </a:prstGeom>
        </p:spPr>
      </p:pic>
      <p:pic>
        <p:nvPicPr>
          <p:cNvPr id="186" name="Picture 185">
            <a:extLst>
              <a:ext uri="{FF2B5EF4-FFF2-40B4-BE49-F238E27FC236}">
                <a16:creationId xmlns:a16="http://schemas.microsoft.com/office/drawing/2014/main" id="{56E7C8CE-10A6-68B9-B229-BB864D5E767C}"/>
              </a:ext>
            </a:extLst>
          </p:cNvPr>
          <p:cNvPicPr>
            <a:picLocks noChangeAspect="1"/>
          </p:cNvPicPr>
          <p:nvPr/>
        </p:nvPicPr>
        <p:blipFill>
          <a:blip r:embed="rId13"/>
          <a:stretch>
            <a:fillRect/>
          </a:stretch>
        </p:blipFill>
        <p:spPr>
          <a:xfrm>
            <a:off x="12619709" y="6729166"/>
            <a:ext cx="608992" cy="410137"/>
          </a:xfrm>
          <a:prstGeom prst="rect">
            <a:avLst/>
          </a:prstGeom>
        </p:spPr>
      </p:pic>
      <p:pic>
        <p:nvPicPr>
          <p:cNvPr id="187" name="Picture 186">
            <a:extLst>
              <a:ext uri="{FF2B5EF4-FFF2-40B4-BE49-F238E27FC236}">
                <a16:creationId xmlns:a16="http://schemas.microsoft.com/office/drawing/2014/main" id="{142917E6-B2CB-C2D9-E15A-D61D447622CA}"/>
              </a:ext>
            </a:extLst>
          </p:cNvPr>
          <p:cNvPicPr>
            <a:picLocks noChangeAspect="1"/>
          </p:cNvPicPr>
          <p:nvPr/>
        </p:nvPicPr>
        <p:blipFill>
          <a:blip r:embed="rId13"/>
          <a:stretch>
            <a:fillRect/>
          </a:stretch>
        </p:blipFill>
        <p:spPr>
          <a:xfrm>
            <a:off x="15767036" y="6771550"/>
            <a:ext cx="608992" cy="410137"/>
          </a:xfrm>
          <a:prstGeom prst="rect">
            <a:avLst/>
          </a:prstGeom>
        </p:spPr>
      </p:pic>
      <p:pic>
        <p:nvPicPr>
          <p:cNvPr id="188" name="Picture 187">
            <a:extLst>
              <a:ext uri="{FF2B5EF4-FFF2-40B4-BE49-F238E27FC236}">
                <a16:creationId xmlns:a16="http://schemas.microsoft.com/office/drawing/2014/main" id="{1E9BBB41-DFFA-C9B4-3121-560B50614BF3}"/>
              </a:ext>
            </a:extLst>
          </p:cNvPr>
          <p:cNvPicPr>
            <a:picLocks noChangeAspect="1"/>
          </p:cNvPicPr>
          <p:nvPr/>
        </p:nvPicPr>
        <p:blipFill>
          <a:blip r:embed="rId13"/>
          <a:stretch>
            <a:fillRect/>
          </a:stretch>
        </p:blipFill>
        <p:spPr>
          <a:xfrm>
            <a:off x="2823411" y="9066285"/>
            <a:ext cx="608992" cy="410137"/>
          </a:xfrm>
          <a:prstGeom prst="rect">
            <a:avLst/>
          </a:prstGeom>
        </p:spPr>
      </p:pic>
      <p:sp>
        <p:nvSpPr>
          <p:cNvPr id="189" name="Freeform 23">
            <a:extLst>
              <a:ext uri="{FF2B5EF4-FFF2-40B4-BE49-F238E27FC236}">
                <a16:creationId xmlns:a16="http://schemas.microsoft.com/office/drawing/2014/main" id="{143EA30F-A735-EB74-8B07-B3C8B3B11836}"/>
              </a:ext>
            </a:extLst>
          </p:cNvPr>
          <p:cNvSpPr/>
          <p:nvPr/>
        </p:nvSpPr>
        <p:spPr>
          <a:xfrm flipH="1">
            <a:off x="12179693" y="4088087"/>
            <a:ext cx="370971" cy="526055"/>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dirty="0"/>
          </a:p>
        </p:txBody>
      </p:sp>
      <p:grpSp>
        <p:nvGrpSpPr>
          <p:cNvPr id="193" name="Group 7">
            <a:extLst>
              <a:ext uri="{FF2B5EF4-FFF2-40B4-BE49-F238E27FC236}">
                <a16:creationId xmlns:a16="http://schemas.microsoft.com/office/drawing/2014/main" id="{A88B9938-F89B-D493-8F6C-439CF5746DBF}"/>
              </a:ext>
            </a:extLst>
          </p:cNvPr>
          <p:cNvGrpSpPr/>
          <p:nvPr/>
        </p:nvGrpSpPr>
        <p:grpSpPr>
          <a:xfrm>
            <a:off x="11564086" y="4083819"/>
            <a:ext cx="523023" cy="498802"/>
            <a:chOff x="0" y="0"/>
            <a:chExt cx="3741232" cy="3821539"/>
          </a:xfrm>
        </p:grpSpPr>
        <p:sp>
          <p:nvSpPr>
            <p:cNvPr id="195" name="Freeform 8">
              <a:extLst>
                <a:ext uri="{FF2B5EF4-FFF2-40B4-BE49-F238E27FC236}">
                  <a16:creationId xmlns:a16="http://schemas.microsoft.com/office/drawing/2014/main" id="{FE6C8C46-1056-0FA3-DFCA-C260862E439B}"/>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GB" dirty="0"/>
            </a:p>
          </p:txBody>
        </p:sp>
        <p:sp>
          <p:nvSpPr>
            <p:cNvPr id="196" name="Freeform 9">
              <a:extLst>
                <a:ext uri="{FF2B5EF4-FFF2-40B4-BE49-F238E27FC236}">
                  <a16:creationId xmlns:a16="http://schemas.microsoft.com/office/drawing/2014/main" id="{828A471D-FDEC-9F29-5955-F0C5ADAD4A7A}"/>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GB" dirty="0"/>
            </a:p>
          </p:txBody>
        </p:sp>
        <p:grpSp>
          <p:nvGrpSpPr>
            <p:cNvPr id="197" name="Group 10">
              <a:extLst>
                <a:ext uri="{FF2B5EF4-FFF2-40B4-BE49-F238E27FC236}">
                  <a16:creationId xmlns:a16="http://schemas.microsoft.com/office/drawing/2014/main" id="{46119B05-2B60-0C0A-28C8-980E2B28ADD7}"/>
                </a:ext>
              </a:extLst>
            </p:cNvPr>
            <p:cNvGrpSpPr/>
            <p:nvPr/>
          </p:nvGrpSpPr>
          <p:grpSpPr>
            <a:xfrm>
              <a:off x="0" y="1810741"/>
              <a:ext cx="852996" cy="852996"/>
              <a:chOff x="0" y="0"/>
              <a:chExt cx="812800" cy="812800"/>
            </a:xfrm>
          </p:grpSpPr>
          <p:sp>
            <p:nvSpPr>
              <p:cNvPr id="201" name="Freeform 11">
                <a:extLst>
                  <a:ext uri="{FF2B5EF4-FFF2-40B4-BE49-F238E27FC236}">
                    <a16:creationId xmlns:a16="http://schemas.microsoft.com/office/drawing/2014/main" id="{D4F92845-3794-64F2-BCC4-4F737CF3B32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dirty="0"/>
              </a:p>
            </p:txBody>
          </p:sp>
          <p:sp>
            <p:nvSpPr>
              <p:cNvPr id="202" name="TextBox 12">
                <a:extLst>
                  <a:ext uri="{FF2B5EF4-FFF2-40B4-BE49-F238E27FC236}">
                    <a16:creationId xmlns:a16="http://schemas.microsoft.com/office/drawing/2014/main" id="{51FB1F7B-2284-19E9-1705-9B732B6B17C7}"/>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dirty="0"/>
              </a:p>
            </p:txBody>
          </p:sp>
        </p:grpSp>
        <p:grpSp>
          <p:nvGrpSpPr>
            <p:cNvPr id="198" name="Group 13">
              <a:extLst>
                <a:ext uri="{FF2B5EF4-FFF2-40B4-BE49-F238E27FC236}">
                  <a16:creationId xmlns:a16="http://schemas.microsoft.com/office/drawing/2014/main" id="{9EC11EED-2BEE-FBB3-0F19-5CBD0F0C24BB}"/>
                </a:ext>
              </a:extLst>
            </p:cNvPr>
            <p:cNvGrpSpPr/>
            <p:nvPr/>
          </p:nvGrpSpPr>
          <p:grpSpPr>
            <a:xfrm>
              <a:off x="2570638" y="270521"/>
              <a:ext cx="583309" cy="583309"/>
              <a:chOff x="0" y="0"/>
              <a:chExt cx="812800" cy="812800"/>
            </a:xfrm>
          </p:grpSpPr>
          <p:sp>
            <p:nvSpPr>
              <p:cNvPr id="199" name="Freeform 14">
                <a:extLst>
                  <a:ext uri="{FF2B5EF4-FFF2-40B4-BE49-F238E27FC236}">
                    <a16:creationId xmlns:a16="http://schemas.microsoft.com/office/drawing/2014/main" id="{A2141FF9-2EEB-2B33-9743-408000C0A60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dirty="0"/>
              </a:p>
            </p:txBody>
          </p:sp>
          <p:sp>
            <p:nvSpPr>
              <p:cNvPr id="200" name="TextBox 15">
                <a:extLst>
                  <a:ext uri="{FF2B5EF4-FFF2-40B4-BE49-F238E27FC236}">
                    <a16:creationId xmlns:a16="http://schemas.microsoft.com/office/drawing/2014/main" id="{288A3641-4EBE-57E3-F363-F2F19F7D35FE}"/>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dirty="0"/>
              </a:p>
            </p:txBody>
          </p:sp>
        </p:grpSp>
      </p:grpSp>
      <p:grpSp>
        <p:nvGrpSpPr>
          <p:cNvPr id="204" name="Group 94">
            <a:extLst>
              <a:ext uri="{FF2B5EF4-FFF2-40B4-BE49-F238E27FC236}">
                <a16:creationId xmlns:a16="http://schemas.microsoft.com/office/drawing/2014/main" id="{A6CAC070-9EAA-11CF-6A9C-E4EE00EF28E0}"/>
              </a:ext>
            </a:extLst>
          </p:cNvPr>
          <p:cNvGrpSpPr/>
          <p:nvPr/>
        </p:nvGrpSpPr>
        <p:grpSpPr>
          <a:xfrm>
            <a:off x="6133933" y="9049810"/>
            <a:ext cx="529405" cy="475747"/>
            <a:chOff x="0" y="0"/>
            <a:chExt cx="924457" cy="726216"/>
          </a:xfrm>
        </p:grpSpPr>
        <p:sp>
          <p:nvSpPr>
            <p:cNvPr id="205" name="Freeform 95">
              <a:extLst>
                <a:ext uri="{FF2B5EF4-FFF2-40B4-BE49-F238E27FC236}">
                  <a16:creationId xmlns:a16="http://schemas.microsoft.com/office/drawing/2014/main" id="{73EB3703-F088-47B1-A07D-6595C3121A06}"/>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GB" dirty="0"/>
            </a:p>
          </p:txBody>
        </p:sp>
        <p:sp>
          <p:nvSpPr>
            <p:cNvPr id="206" name="TextBox 96">
              <a:extLst>
                <a:ext uri="{FF2B5EF4-FFF2-40B4-BE49-F238E27FC236}">
                  <a16:creationId xmlns:a16="http://schemas.microsoft.com/office/drawing/2014/main" id="{D764A16D-2172-71C2-A063-37037EB2BEDA}"/>
                </a:ext>
              </a:extLst>
            </p:cNvPr>
            <p:cNvSpPr txBox="1"/>
            <p:nvPr/>
          </p:nvSpPr>
          <p:spPr>
            <a:xfrm>
              <a:off x="96104" y="283129"/>
              <a:ext cx="828353" cy="260500"/>
            </a:xfrm>
            <a:prstGeom prst="rect">
              <a:avLst/>
            </a:prstGeom>
          </p:spPr>
          <p:txBody>
            <a:bodyPr lIns="0" tIns="0" rIns="0" bIns="0" rtlCol="0" anchor="t">
              <a:spAutoFit/>
            </a:bodyPr>
            <a:lstStyle/>
            <a:p>
              <a:pPr algn="ctr">
                <a:lnSpc>
                  <a:spcPts val="1683"/>
                </a:lnSpc>
              </a:pPr>
              <a:r>
                <a:rPr lang="en-US" sz="1100" dirty="0">
                  <a:solidFill>
                    <a:srgbClr val="FFFCF5"/>
                  </a:solidFill>
                  <a:latin typeface="Playfair Display Heavy"/>
                </a:rPr>
                <a:t>sugar</a:t>
              </a:r>
            </a:p>
          </p:txBody>
        </p:sp>
        <p:sp>
          <p:nvSpPr>
            <p:cNvPr id="207" name="TextBox 97">
              <a:extLst>
                <a:ext uri="{FF2B5EF4-FFF2-40B4-BE49-F238E27FC236}">
                  <a16:creationId xmlns:a16="http://schemas.microsoft.com/office/drawing/2014/main" id="{4BE95B7D-D69B-A65F-C297-B04A6A4012FF}"/>
                </a:ext>
              </a:extLst>
            </p:cNvPr>
            <p:cNvSpPr txBox="1"/>
            <p:nvPr/>
          </p:nvSpPr>
          <p:spPr>
            <a:xfrm>
              <a:off x="0" y="117395"/>
              <a:ext cx="828353" cy="260500"/>
            </a:xfrm>
            <a:prstGeom prst="rect">
              <a:avLst/>
            </a:prstGeom>
          </p:spPr>
          <p:txBody>
            <a:bodyPr lIns="0" tIns="0" rIns="0" bIns="0" rtlCol="0" anchor="t">
              <a:spAutoFit/>
            </a:bodyPr>
            <a:lstStyle/>
            <a:p>
              <a:pPr algn="ctr">
                <a:lnSpc>
                  <a:spcPts val="1683"/>
                </a:lnSpc>
              </a:pPr>
              <a:r>
                <a:rPr lang="en-US" sz="1100" dirty="0">
                  <a:solidFill>
                    <a:srgbClr val="FFFCF5"/>
                  </a:solidFill>
                  <a:latin typeface="Playfair Display Heavy"/>
                </a:rPr>
                <a:t>low</a:t>
              </a:r>
            </a:p>
          </p:txBody>
        </p:sp>
      </p:grpSp>
      <p:grpSp>
        <p:nvGrpSpPr>
          <p:cNvPr id="208" name="Group 94">
            <a:extLst>
              <a:ext uri="{FF2B5EF4-FFF2-40B4-BE49-F238E27FC236}">
                <a16:creationId xmlns:a16="http://schemas.microsoft.com/office/drawing/2014/main" id="{D8C1C737-5EF6-D290-AD9B-A80DE644D639}"/>
              </a:ext>
            </a:extLst>
          </p:cNvPr>
          <p:cNvGrpSpPr/>
          <p:nvPr/>
        </p:nvGrpSpPr>
        <p:grpSpPr>
          <a:xfrm>
            <a:off x="1631222" y="9049810"/>
            <a:ext cx="529405" cy="475747"/>
            <a:chOff x="0" y="0"/>
            <a:chExt cx="924457" cy="726216"/>
          </a:xfrm>
        </p:grpSpPr>
        <p:sp>
          <p:nvSpPr>
            <p:cNvPr id="209" name="Freeform 95">
              <a:extLst>
                <a:ext uri="{FF2B5EF4-FFF2-40B4-BE49-F238E27FC236}">
                  <a16:creationId xmlns:a16="http://schemas.microsoft.com/office/drawing/2014/main" id="{EAB4A7A3-BB37-2410-F3E0-23526ABD8800}"/>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GB" dirty="0"/>
            </a:p>
          </p:txBody>
        </p:sp>
        <p:sp>
          <p:nvSpPr>
            <p:cNvPr id="210" name="TextBox 96">
              <a:extLst>
                <a:ext uri="{FF2B5EF4-FFF2-40B4-BE49-F238E27FC236}">
                  <a16:creationId xmlns:a16="http://schemas.microsoft.com/office/drawing/2014/main" id="{BE358B4E-0EBE-D923-6CB8-CFE1796771CF}"/>
                </a:ext>
              </a:extLst>
            </p:cNvPr>
            <p:cNvSpPr txBox="1"/>
            <p:nvPr/>
          </p:nvSpPr>
          <p:spPr>
            <a:xfrm>
              <a:off x="96104" y="283129"/>
              <a:ext cx="828353" cy="260500"/>
            </a:xfrm>
            <a:prstGeom prst="rect">
              <a:avLst/>
            </a:prstGeom>
          </p:spPr>
          <p:txBody>
            <a:bodyPr lIns="0" tIns="0" rIns="0" bIns="0" rtlCol="0" anchor="t">
              <a:spAutoFit/>
            </a:bodyPr>
            <a:lstStyle/>
            <a:p>
              <a:pPr algn="ctr">
                <a:lnSpc>
                  <a:spcPts val="1683"/>
                </a:lnSpc>
              </a:pPr>
              <a:r>
                <a:rPr lang="en-US" sz="1100" dirty="0">
                  <a:solidFill>
                    <a:srgbClr val="FFFCF5"/>
                  </a:solidFill>
                  <a:latin typeface="Playfair Display Heavy"/>
                </a:rPr>
                <a:t>sugar</a:t>
              </a:r>
            </a:p>
          </p:txBody>
        </p:sp>
        <p:sp>
          <p:nvSpPr>
            <p:cNvPr id="211" name="TextBox 97">
              <a:extLst>
                <a:ext uri="{FF2B5EF4-FFF2-40B4-BE49-F238E27FC236}">
                  <a16:creationId xmlns:a16="http://schemas.microsoft.com/office/drawing/2014/main" id="{31400E91-2267-063F-F03C-FE202A5154AA}"/>
                </a:ext>
              </a:extLst>
            </p:cNvPr>
            <p:cNvSpPr txBox="1"/>
            <p:nvPr/>
          </p:nvSpPr>
          <p:spPr>
            <a:xfrm>
              <a:off x="0" y="117395"/>
              <a:ext cx="828353" cy="260500"/>
            </a:xfrm>
            <a:prstGeom prst="rect">
              <a:avLst/>
            </a:prstGeom>
          </p:spPr>
          <p:txBody>
            <a:bodyPr lIns="0" tIns="0" rIns="0" bIns="0" rtlCol="0" anchor="t">
              <a:spAutoFit/>
            </a:bodyPr>
            <a:lstStyle/>
            <a:p>
              <a:pPr algn="ctr">
                <a:lnSpc>
                  <a:spcPts val="1683"/>
                </a:lnSpc>
              </a:pPr>
              <a:r>
                <a:rPr lang="en-US" sz="1100" dirty="0">
                  <a:solidFill>
                    <a:srgbClr val="FFFCF5"/>
                  </a:solidFill>
                  <a:latin typeface="Playfair Display Heavy"/>
                </a:rPr>
                <a:t>low</a:t>
              </a:r>
            </a:p>
          </p:txBody>
        </p:sp>
      </p:grpSp>
      <p:grpSp>
        <p:nvGrpSpPr>
          <p:cNvPr id="212" name="Group 94">
            <a:extLst>
              <a:ext uri="{FF2B5EF4-FFF2-40B4-BE49-F238E27FC236}">
                <a16:creationId xmlns:a16="http://schemas.microsoft.com/office/drawing/2014/main" id="{F4C81CDD-033B-7539-981A-39C3B1A85DE5}"/>
              </a:ext>
            </a:extLst>
          </p:cNvPr>
          <p:cNvGrpSpPr/>
          <p:nvPr/>
        </p:nvGrpSpPr>
        <p:grpSpPr>
          <a:xfrm>
            <a:off x="12666318" y="9049810"/>
            <a:ext cx="529405" cy="475747"/>
            <a:chOff x="0" y="0"/>
            <a:chExt cx="924457" cy="726216"/>
          </a:xfrm>
        </p:grpSpPr>
        <p:sp>
          <p:nvSpPr>
            <p:cNvPr id="213" name="Freeform 95">
              <a:extLst>
                <a:ext uri="{FF2B5EF4-FFF2-40B4-BE49-F238E27FC236}">
                  <a16:creationId xmlns:a16="http://schemas.microsoft.com/office/drawing/2014/main" id="{04FD81C8-7026-8055-8C81-0EE193D125AF}"/>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GB" dirty="0"/>
            </a:p>
          </p:txBody>
        </p:sp>
        <p:sp>
          <p:nvSpPr>
            <p:cNvPr id="214" name="TextBox 96">
              <a:extLst>
                <a:ext uri="{FF2B5EF4-FFF2-40B4-BE49-F238E27FC236}">
                  <a16:creationId xmlns:a16="http://schemas.microsoft.com/office/drawing/2014/main" id="{3DC9631F-7379-C7C6-09C4-22A7B0915BB6}"/>
                </a:ext>
              </a:extLst>
            </p:cNvPr>
            <p:cNvSpPr txBox="1"/>
            <p:nvPr/>
          </p:nvSpPr>
          <p:spPr>
            <a:xfrm>
              <a:off x="96104" y="283129"/>
              <a:ext cx="828353" cy="260500"/>
            </a:xfrm>
            <a:prstGeom prst="rect">
              <a:avLst/>
            </a:prstGeom>
          </p:spPr>
          <p:txBody>
            <a:bodyPr lIns="0" tIns="0" rIns="0" bIns="0" rtlCol="0" anchor="t">
              <a:spAutoFit/>
            </a:bodyPr>
            <a:lstStyle/>
            <a:p>
              <a:pPr algn="ctr">
                <a:lnSpc>
                  <a:spcPts val="1683"/>
                </a:lnSpc>
              </a:pPr>
              <a:r>
                <a:rPr lang="en-US" sz="1100" dirty="0">
                  <a:solidFill>
                    <a:srgbClr val="FFFCF5"/>
                  </a:solidFill>
                  <a:latin typeface="Playfair Display Heavy"/>
                </a:rPr>
                <a:t>sugar</a:t>
              </a:r>
            </a:p>
          </p:txBody>
        </p:sp>
        <p:sp>
          <p:nvSpPr>
            <p:cNvPr id="215" name="TextBox 97">
              <a:extLst>
                <a:ext uri="{FF2B5EF4-FFF2-40B4-BE49-F238E27FC236}">
                  <a16:creationId xmlns:a16="http://schemas.microsoft.com/office/drawing/2014/main" id="{59761775-58E1-B725-E9B2-985D8CC2E1C3}"/>
                </a:ext>
              </a:extLst>
            </p:cNvPr>
            <p:cNvSpPr txBox="1"/>
            <p:nvPr/>
          </p:nvSpPr>
          <p:spPr>
            <a:xfrm>
              <a:off x="0" y="117395"/>
              <a:ext cx="828353" cy="260500"/>
            </a:xfrm>
            <a:prstGeom prst="rect">
              <a:avLst/>
            </a:prstGeom>
          </p:spPr>
          <p:txBody>
            <a:bodyPr lIns="0" tIns="0" rIns="0" bIns="0" rtlCol="0" anchor="t">
              <a:spAutoFit/>
            </a:bodyPr>
            <a:lstStyle/>
            <a:p>
              <a:pPr algn="ctr">
                <a:lnSpc>
                  <a:spcPts val="1683"/>
                </a:lnSpc>
              </a:pPr>
              <a:r>
                <a:rPr lang="en-US" sz="1100" dirty="0">
                  <a:solidFill>
                    <a:srgbClr val="FFFCF5"/>
                  </a:solidFill>
                  <a:latin typeface="Playfair Display Heavy"/>
                </a:rPr>
                <a:t>low</a:t>
              </a:r>
            </a:p>
          </p:txBody>
        </p:sp>
      </p:grpSp>
      <p:grpSp>
        <p:nvGrpSpPr>
          <p:cNvPr id="216" name="Group 94">
            <a:extLst>
              <a:ext uri="{FF2B5EF4-FFF2-40B4-BE49-F238E27FC236}">
                <a16:creationId xmlns:a16="http://schemas.microsoft.com/office/drawing/2014/main" id="{5AD16339-0FC7-DD20-9FC0-25FFF60DEF65}"/>
              </a:ext>
            </a:extLst>
          </p:cNvPr>
          <p:cNvGrpSpPr/>
          <p:nvPr/>
        </p:nvGrpSpPr>
        <p:grpSpPr>
          <a:xfrm>
            <a:off x="15916110" y="9049810"/>
            <a:ext cx="529405" cy="475747"/>
            <a:chOff x="0" y="0"/>
            <a:chExt cx="924457" cy="726216"/>
          </a:xfrm>
        </p:grpSpPr>
        <p:sp>
          <p:nvSpPr>
            <p:cNvPr id="217" name="Freeform 95">
              <a:extLst>
                <a:ext uri="{FF2B5EF4-FFF2-40B4-BE49-F238E27FC236}">
                  <a16:creationId xmlns:a16="http://schemas.microsoft.com/office/drawing/2014/main" id="{4897C366-6406-2368-BEDA-66133549CAA8}"/>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GB" dirty="0"/>
            </a:p>
          </p:txBody>
        </p:sp>
        <p:sp>
          <p:nvSpPr>
            <p:cNvPr id="218" name="TextBox 96">
              <a:extLst>
                <a:ext uri="{FF2B5EF4-FFF2-40B4-BE49-F238E27FC236}">
                  <a16:creationId xmlns:a16="http://schemas.microsoft.com/office/drawing/2014/main" id="{5174D43A-537D-7F9D-E024-57FDC094AB7F}"/>
                </a:ext>
              </a:extLst>
            </p:cNvPr>
            <p:cNvSpPr txBox="1"/>
            <p:nvPr/>
          </p:nvSpPr>
          <p:spPr>
            <a:xfrm>
              <a:off x="96104" y="283129"/>
              <a:ext cx="828353" cy="260500"/>
            </a:xfrm>
            <a:prstGeom prst="rect">
              <a:avLst/>
            </a:prstGeom>
          </p:spPr>
          <p:txBody>
            <a:bodyPr lIns="0" tIns="0" rIns="0" bIns="0" rtlCol="0" anchor="t">
              <a:spAutoFit/>
            </a:bodyPr>
            <a:lstStyle/>
            <a:p>
              <a:pPr algn="ctr">
                <a:lnSpc>
                  <a:spcPts val="1683"/>
                </a:lnSpc>
              </a:pPr>
              <a:r>
                <a:rPr lang="en-US" sz="1100" dirty="0">
                  <a:solidFill>
                    <a:srgbClr val="FFFCF5"/>
                  </a:solidFill>
                  <a:latin typeface="Playfair Display Heavy"/>
                </a:rPr>
                <a:t>sugar</a:t>
              </a:r>
            </a:p>
          </p:txBody>
        </p:sp>
        <p:sp>
          <p:nvSpPr>
            <p:cNvPr id="219" name="TextBox 97">
              <a:extLst>
                <a:ext uri="{FF2B5EF4-FFF2-40B4-BE49-F238E27FC236}">
                  <a16:creationId xmlns:a16="http://schemas.microsoft.com/office/drawing/2014/main" id="{56DB61D0-6436-6CCF-9D18-260BF5212A4D}"/>
                </a:ext>
              </a:extLst>
            </p:cNvPr>
            <p:cNvSpPr txBox="1"/>
            <p:nvPr/>
          </p:nvSpPr>
          <p:spPr>
            <a:xfrm>
              <a:off x="0" y="117395"/>
              <a:ext cx="828353" cy="260500"/>
            </a:xfrm>
            <a:prstGeom prst="rect">
              <a:avLst/>
            </a:prstGeom>
          </p:spPr>
          <p:txBody>
            <a:bodyPr lIns="0" tIns="0" rIns="0" bIns="0" rtlCol="0" anchor="t">
              <a:spAutoFit/>
            </a:bodyPr>
            <a:lstStyle/>
            <a:p>
              <a:pPr algn="ctr">
                <a:lnSpc>
                  <a:spcPts val="1683"/>
                </a:lnSpc>
              </a:pPr>
              <a:r>
                <a:rPr lang="en-US" sz="1100" dirty="0">
                  <a:solidFill>
                    <a:srgbClr val="FFFCF5"/>
                  </a:solidFill>
                  <a:latin typeface="Playfair Display Heavy"/>
                </a:rPr>
                <a:t>low</a:t>
              </a:r>
            </a:p>
          </p:txBody>
        </p:sp>
      </p:grpSp>
      <p:sp>
        <p:nvSpPr>
          <p:cNvPr id="2" name="Freeform 93">
            <a:extLst>
              <a:ext uri="{FF2B5EF4-FFF2-40B4-BE49-F238E27FC236}">
                <a16:creationId xmlns:a16="http://schemas.microsoft.com/office/drawing/2014/main" id="{C4F3F2BE-B1B1-CA35-C6D0-9A0D17338501}"/>
              </a:ext>
            </a:extLst>
          </p:cNvPr>
          <p:cNvSpPr/>
          <p:nvPr/>
        </p:nvSpPr>
        <p:spPr>
          <a:xfrm>
            <a:off x="5585695" y="8949472"/>
            <a:ext cx="523044" cy="571634"/>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en-GB" dirty="0"/>
          </a:p>
        </p:txBody>
      </p:sp>
      <p:sp>
        <p:nvSpPr>
          <p:cNvPr id="5" name="Freeform 93">
            <a:extLst>
              <a:ext uri="{FF2B5EF4-FFF2-40B4-BE49-F238E27FC236}">
                <a16:creationId xmlns:a16="http://schemas.microsoft.com/office/drawing/2014/main" id="{F3A298A4-9357-9573-C43C-96207718DD2E}"/>
              </a:ext>
            </a:extLst>
          </p:cNvPr>
          <p:cNvSpPr/>
          <p:nvPr/>
        </p:nvSpPr>
        <p:spPr>
          <a:xfrm>
            <a:off x="10039365" y="8932370"/>
            <a:ext cx="523044" cy="571634"/>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en-GB" dirty="0"/>
          </a:p>
        </p:txBody>
      </p:sp>
    </p:spTree>
    <p:extLst>
      <p:ext uri="{BB962C8B-B14F-4D97-AF65-F5344CB8AC3E}">
        <p14:creationId xmlns:p14="http://schemas.microsoft.com/office/powerpoint/2010/main" val="15161793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f933748-f53f-4f31-a8bc-8b077ad7ad72">
      <Terms xmlns="http://schemas.microsoft.com/office/infopath/2007/PartnerControls"/>
    </lcf76f155ced4ddcb4097134ff3c332f>
    <TaxCatchAll xmlns="12427304-68b3-4eae-bab1-9d4b543b4d5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211F0878D72584BA2B2AD4E9EE7D424" ma:contentTypeVersion="16" ma:contentTypeDescription="Create a new document." ma:contentTypeScope="" ma:versionID="a91f91a77fa705ed9e253ce9b4b9e4c9">
  <xsd:schema xmlns:xsd="http://www.w3.org/2001/XMLSchema" xmlns:xs="http://www.w3.org/2001/XMLSchema" xmlns:p="http://schemas.microsoft.com/office/2006/metadata/properties" xmlns:ns2="ef933748-f53f-4f31-a8bc-8b077ad7ad72" xmlns:ns3="12427304-68b3-4eae-bab1-9d4b543b4d5a" targetNamespace="http://schemas.microsoft.com/office/2006/metadata/properties" ma:root="true" ma:fieldsID="aec9ef414c1605bb22a2e97e4e584a35" ns2:_="" ns3:_="">
    <xsd:import namespace="ef933748-f53f-4f31-a8bc-8b077ad7ad72"/>
    <xsd:import namespace="12427304-68b3-4eae-bab1-9d4b543b4d5a"/>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933748-f53f-4f31-a8bc-8b077ad7ad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31d21d13-aaef-4edf-8d2c-3d28c420d2e0"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2427304-68b3-4eae-bab1-9d4b543b4d5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6d4218d0-d734-45fd-a7cb-180b8fc66684}" ma:internalName="TaxCatchAll" ma:showField="CatchAllData" ma:web="12427304-68b3-4eae-bab1-9d4b543b4d5a">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064EB7-0EE1-4685-90BE-98B429B18616}">
  <ds:schemaRefs>
    <ds:schemaRef ds:uri="http://schemas.microsoft.com/sharepoint/v3/contenttype/forms"/>
  </ds:schemaRefs>
</ds:datastoreItem>
</file>

<file path=customXml/itemProps2.xml><?xml version="1.0" encoding="utf-8"?>
<ds:datastoreItem xmlns:ds="http://schemas.openxmlformats.org/officeDocument/2006/customXml" ds:itemID="{6F39589D-40B6-4F91-8328-3383F75B3E03}">
  <ds:schemaRefs>
    <ds:schemaRef ds:uri="http://schemas.microsoft.com/office/2006/documentManagement/types"/>
    <ds:schemaRef ds:uri="http://purl.org/dc/dcmitype/"/>
    <ds:schemaRef ds:uri="http://purl.org/dc/elements/1.1/"/>
    <ds:schemaRef ds:uri="http://purl.org/dc/terms/"/>
    <ds:schemaRef ds:uri="cfcc8f99-6edd-417c-8b08-e4af51aa64dc"/>
    <ds:schemaRef ds:uri="http://schemas.microsoft.com/office/infopath/2007/PartnerControls"/>
    <ds:schemaRef ds:uri="http://schemas.openxmlformats.org/package/2006/metadata/core-properties"/>
    <ds:schemaRef ds:uri="93f07fc0-f3cc-4d0b-9a4f-54b5dee9d132"/>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CF4EFD74-D0DD-4A6D-820A-9D2DBFF4102D}"/>
</file>

<file path=docProps/app.xml><?xml version="1.0" encoding="utf-8"?>
<Properties xmlns="http://schemas.openxmlformats.org/officeDocument/2006/extended-properties" xmlns:vt="http://schemas.openxmlformats.org/officeDocument/2006/docPropsVTypes">
  <TotalTime>1063</TotalTime>
  <Words>1807</Words>
  <Application>Microsoft Office PowerPoint</Application>
  <PresentationFormat>Custom</PresentationFormat>
  <Paragraphs>325</Paragraphs>
  <Slides>4</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Barlow Condensed Bold</vt:lpstr>
      <vt:lpstr>Canva Sans</vt:lpstr>
      <vt:lpstr>Aptos</vt:lpstr>
      <vt:lpstr>Feeling Passionate</vt:lpstr>
      <vt:lpstr>League Spartan</vt:lpstr>
      <vt:lpstr>Century Gothic</vt:lpstr>
      <vt:lpstr>Calibri</vt:lpstr>
      <vt:lpstr>Playfair Display Heavy</vt:lpstr>
      <vt:lpstr>Arial</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ONE</dc:title>
  <dc:creator>Alice Brealy</dc:creator>
  <cp:lastModifiedBy>Meg Webley</cp:lastModifiedBy>
  <cp:revision>45</cp:revision>
  <dcterms:created xsi:type="dcterms:W3CDTF">2006-08-16T00:00:00Z</dcterms:created>
  <dcterms:modified xsi:type="dcterms:W3CDTF">2025-09-17T12:03:37Z</dcterms:modified>
  <dc:identifier>DAGF9D2QlfU</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0x0101007211F0878D72584BA2B2AD4E9EE7D424</vt:lpwstr>
  </property>
  <property fmtid="{D5CDD505-2E9C-101B-9397-08002B2CF9AE}" pid="3" name="MediaServiceImageTags">
    <vt:lpwstr/>
  </property>
</Properties>
</file>